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sldIdLst>
    <p:sldId id="261" r:id="rId2"/>
    <p:sldId id="263" r:id="rId3"/>
    <p:sldId id="257" r:id="rId4"/>
    <p:sldId id="266" r:id="rId5"/>
    <p:sldId id="275" r:id="rId6"/>
    <p:sldId id="256" r:id="rId7"/>
    <p:sldId id="267" r:id="rId8"/>
    <p:sldId id="258" r:id="rId9"/>
    <p:sldId id="259" r:id="rId10"/>
    <p:sldId id="280" r:id="rId11"/>
    <p:sldId id="300" r:id="rId12"/>
    <p:sldId id="299" r:id="rId13"/>
    <p:sldId id="290" r:id="rId14"/>
    <p:sldId id="282" r:id="rId15"/>
    <p:sldId id="284" r:id="rId16"/>
    <p:sldId id="297" r:id="rId17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D1C8"/>
    <a:srgbClr val="F6FCFE"/>
    <a:srgbClr val="00645D"/>
    <a:srgbClr val="2B2B2B"/>
    <a:srgbClr val="FF0000"/>
    <a:srgbClr val="001634"/>
    <a:srgbClr val="009389"/>
    <a:srgbClr val="06FA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3425" autoAdjust="0"/>
  </p:normalViewPr>
  <p:slideViewPr>
    <p:cSldViewPr snapToGrid="0">
      <p:cViewPr varScale="1">
        <p:scale>
          <a:sx n="64" d="100"/>
          <a:sy n="64" d="100"/>
        </p:scale>
        <p:origin x="2397" y="363"/>
      </p:cViewPr>
      <p:guideLst>
        <p:guide orient="horz" pos="145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ACE114-6981-41DA-AEB0-F21A7A6A0F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6EBEE9-D39A-D7FC-9A43-FAC9CE519E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9E430F8-8D22-4F64-A181-EA325DA26ADC}" type="datetimeFigureOut">
              <a:rPr lang="de-DE"/>
              <a:pPr>
                <a:defRPr/>
              </a:pPr>
              <a:t>29.06.2025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0BBEA618-4C2E-CBE2-5310-0E02CCE442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90CACDA6-AA2C-85EB-C8EF-8BE3A76EB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32BCCF-CA16-6AFE-62BB-EF960D10F5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67E8EE-1815-4D46-81A3-A79587A66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AD10610-1039-4210-8BBC-82C45C9289D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lienbildplatzhalter 1">
            <a:extLst>
              <a:ext uri="{FF2B5EF4-FFF2-40B4-BE49-F238E27FC236}">
                <a16:creationId xmlns:a16="http://schemas.microsoft.com/office/drawing/2014/main" id="{4E421F7A-0C89-8F64-BFCB-AEE1651B7C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izenplatzhalter 2">
            <a:extLst>
              <a:ext uri="{FF2B5EF4-FFF2-40B4-BE49-F238E27FC236}">
                <a16:creationId xmlns:a16="http://schemas.microsoft.com/office/drawing/2014/main" id="{36A972DF-1249-B5FA-D7A0-83C94C8C04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4340" name="Foliennummernplatzhalter 3">
            <a:extLst>
              <a:ext uri="{FF2B5EF4-FFF2-40B4-BE49-F238E27FC236}">
                <a16:creationId xmlns:a16="http://schemas.microsoft.com/office/drawing/2014/main" id="{262DB79B-0B20-2BFB-B22E-8FD6EE629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06A47DBA-1B7D-4C25-A371-6DA000D86AEA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>
            <a:extLst>
              <a:ext uri="{FF2B5EF4-FFF2-40B4-BE49-F238E27FC236}">
                <a16:creationId xmlns:a16="http://schemas.microsoft.com/office/drawing/2014/main" id="{0CC19DD5-4685-A0A2-3541-19E2C1F328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izenplatzhalter 2">
            <a:extLst>
              <a:ext uri="{FF2B5EF4-FFF2-40B4-BE49-F238E27FC236}">
                <a16:creationId xmlns:a16="http://schemas.microsoft.com/office/drawing/2014/main" id="{9AC9F894-18D6-8604-74C2-98644EFBDA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32772" name="Foliennummernplatzhalter 3">
            <a:extLst>
              <a:ext uri="{FF2B5EF4-FFF2-40B4-BE49-F238E27FC236}">
                <a16:creationId xmlns:a16="http://schemas.microsoft.com/office/drawing/2014/main" id="{1C52074C-8B12-5AAF-A858-170A278276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DEC6D23C-FAF9-41D5-9743-EA70D25D36AD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lienbildplatzhalter 1">
            <a:extLst>
              <a:ext uri="{FF2B5EF4-FFF2-40B4-BE49-F238E27FC236}">
                <a16:creationId xmlns:a16="http://schemas.microsoft.com/office/drawing/2014/main" id="{A15374BC-B867-8942-3A50-573161C592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izenplatzhalter 2">
            <a:extLst>
              <a:ext uri="{FF2B5EF4-FFF2-40B4-BE49-F238E27FC236}">
                <a16:creationId xmlns:a16="http://schemas.microsoft.com/office/drawing/2014/main" id="{C86366E4-28AC-5E17-6F28-6FD6894AF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34820" name="Foliennummernplatzhalter 3">
            <a:extLst>
              <a:ext uri="{FF2B5EF4-FFF2-40B4-BE49-F238E27FC236}">
                <a16:creationId xmlns:a16="http://schemas.microsoft.com/office/drawing/2014/main" id="{52A444C1-C9B4-B432-4FF8-BB48D7B7C3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49029715-4A6E-4C15-9F68-7436B495383E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lienbildplatzhalter 1">
            <a:extLst>
              <a:ext uri="{FF2B5EF4-FFF2-40B4-BE49-F238E27FC236}">
                <a16:creationId xmlns:a16="http://schemas.microsoft.com/office/drawing/2014/main" id="{EEBB5D42-5FCE-31DA-388A-C83E56F58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izenplatzhalter 2">
            <a:extLst>
              <a:ext uri="{FF2B5EF4-FFF2-40B4-BE49-F238E27FC236}">
                <a16:creationId xmlns:a16="http://schemas.microsoft.com/office/drawing/2014/main" id="{7D1A3548-4161-52E1-5476-06171F2F5E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36868" name="Foliennummernplatzhalter 3">
            <a:extLst>
              <a:ext uri="{FF2B5EF4-FFF2-40B4-BE49-F238E27FC236}">
                <a16:creationId xmlns:a16="http://schemas.microsoft.com/office/drawing/2014/main" id="{A3A00066-188C-23BE-AEEE-EA4C84B675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77C24EC5-06F2-4AEE-A642-C1B5DA8708E7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lienbildplatzhalter 1">
            <a:extLst>
              <a:ext uri="{FF2B5EF4-FFF2-40B4-BE49-F238E27FC236}">
                <a16:creationId xmlns:a16="http://schemas.microsoft.com/office/drawing/2014/main" id="{62F1BC74-B1C3-C738-10CE-7B1C51B528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izenplatzhalter 2">
            <a:extLst>
              <a:ext uri="{FF2B5EF4-FFF2-40B4-BE49-F238E27FC236}">
                <a16:creationId xmlns:a16="http://schemas.microsoft.com/office/drawing/2014/main" id="{91D8A1D9-8A89-E886-9D25-A2C243727B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Wenn finish nicht abgeschlossen, dann bleiben produkte im warenkor  b</a:t>
            </a:r>
          </a:p>
        </p:txBody>
      </p:sp>
      <p:sp>
        <p:nvSpPr>
          <p:cNvPr id="38916" name="Foliennummernplatzhalter 3">
            <a:extLst>
              <a:ext uri="{FF2B5EF4-FFF2-40B4-BE49-F238E27FC236}">
                <a16:creationId xmlns:a16="http://schemas.microsoft.com/office/drawing/2014/main" id="{99FEE6A7-A023-6782-48F6-E7BD0A892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06BB4310-AD14-4262-B86C-B28C31FD7F37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lienbildplatzhalter 1">
            <a:extLst>
              <a:ext uri="{FF2B5EF4-FFF2-40B4-BE49-F238E27FC236}">
                <a16:creationId xmlns:a16="http://schemas.microsoft.com/office/drawing/2014/main" id="{E37FFBC3-79BB-78C6-9AF4-27F9097F1D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izenplatzhalter 2">
            <a:extLst>
              <a:ext uri="{FF2B5EF4-FFF2-40B4-BE49-F238E27FC236}">
                <a16:creationId xmlns:a16="http://schemas.microsoft.com/office/drawing/2014/main" id="{A5F66B32-3DF1-3E18-B069-88D6CB263D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40964" name="Foliennummernplatzhalter 3">
            <a:extLst>
              <a:ext uri="{FF2B5EF4-FFF2-40B4-BE49-F238E27FC236}">
                <a16:creationId xmlns:a16="http://schemas.microsoft.com/office/drawing/2014/main" id="{F0769E4E-8059-C659-94D6-82CDBDF518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B92208A7-FD19-4A4E-9BE4-15BEC5DB6E7E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lienbildplatzhalter 1">
            <a:extLst>
              <a:ext uri="{FF2B5EF4-FFF2-40B4-BE49-F238E27FC236}">
                <a16:creationId xmlns:a16="http://schemas.microsoft.com/office/drawing/2014/main" id="{234744C2-51B2-BFDD-725A-6E581F25BB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izenplatzhalter 2">
            <a:extLst>
              <a:ext uri="{FF2B5EF4-FFF2-40B4-BE49-F238E27FC236}">
                <a16:creationId xmlns:a16="http://schemas.microsoft.com/office/drawing/2014/main" id="{543A3E12-5A1B-AC54-3701-45090FE4A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de-DE">
              <a:ea typeface="MS Mincho" panose="02020609040205080304" pitchFamily="49" charset="-128"/>
            </a:endParaRPr>
          </a:p>
        </p:txBody>
      </p:sp>
      <p:sp>
        <p:nvSpPr>
          <p:cNvPr id="43012" name="Foliennummernplatzhalter 3">
            <a:extLst>
              <a:ext uri="{FF2B5EF4-FFF2-40B4-BE49-F238E27FC236}">
                <a16:creationId xmlns:a16="http://schemas.microsoft.com/office/drawing/2014/main" id="{BA5AB415-626A-3C95-F4A7-C7DE297CF5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04FBF249-43E3-4374-A5CF-D6C0931938F1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lienbildplatzhalter 1">
            <a:extLst>
              <a:ext uri="{FF2B5EF4-FFF2-40B4-BE49-F238E27FC236}">
                <a16:creationId xmlns:a16="http://schemas.microsoft.com/office/drawing/2014/main" id="{7FDE1349-579E-AF62-8A5D-1628939FE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izenplatzhalter 2">
            <a:extLst>
              <a:ext uri="{FF2B5EF4-FFF2-40B4-BE49-F238E27FC236}">
                <a16:creationId xmlns:a16="http://schemas.microsoft.com/office/drawing/2014/main" id="{CE25675D-10FE-0EBD-4C1D-EE3463A27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45060" name="Foliennummernplatzhalter 3">
            <a:extLst>
              <a:ext uri="{FF2B5EF4-FFF2-40B4-BE49-F238E27FC236}">
                <a16:creationId xmlns:a16="http://schemas.microsoft.com/office/drawing/2014/main" id="{2D315EAA-9476-8570-F8D4-7125670AD2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F126CDAD-28DC-4951-852B-0FF1E6DA1F8C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lienbildplatzhalter 1">
            <a:extLst>
              <a:ext uri="{FF2B5EF4-FFF2-40B4-BE49-F238E27FC236}">
                <a16:creationId xmlns:a16="http://schemas.microsoft.com/office/drawing/2014/main" id="{1B82DAD5-2433-54C4-B18F-DC1E0C9A8C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izenplatzhalter 2">
            <a:extLst>
              <a:ext uri="{FF2B5EF4-FFF2-40B4-BE49-F238E27FC236}">
                <a16:creationId xmlns:a16="http://schemas.microsoft.com/office/drawing/2014/main" id="{2E1CB692-68EB-861C-76E9-0E1C3A180C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>
              <a:solidFill>
                <a:srgbClr val="ECECEC"/>
              </a:solidFill>
              <a:latin typeface="Söhne"/>
            </a:endParaRPr>
          </a:p>
        </p:txBody>
      </p:sp>
      <p:sp>
        <p:nvSpPr>
          <p:cNvPr id="16388" name="Foliennummernplatzhalter 3">
            <a:extLst>
              <a:ext uri="{FF2B5EF4-FFF2-40B4-BE49-F238E27FC236}">
                <a16:creationId xmlns:a16="http://schemas.microsoft.com/office/drawing/2014/main" id="{40B21B6F-76E5-9D87-FE04-894A43B23B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2D1035BE-0925-4D85-8682-11C0F1F971F0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lienbildplatzhalter 1">
            <a:extLst>
              <a:ext uri="{FF2B5EF4-FFF2-40B4-BE49-F238E27FC236}">
                <a16:creationId xmlns:a16="http://schemas.microsoft.com/office/drawing/2014/main" id="{463C924C-F3A2-B705-83C9-7119128E1A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izenplatzhalter 2">
            <a:extLst>
              <a:ext uri="{FF2B5EF4-FFF2-40B4-BE49-F238E27FC236}">
                <a16:creationId xmlns:a16="http://schemas.microsoft.com/office/drawing/2014/main" id="{C4630BB4-9384-3585-73EB-29AABC00B0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18436" name="Foliennummernplatzhalter 3">
            <a:extLst>
              <a:ext uri="{FF2B5EF4-FFF2-40B4-BE49-F238E27FC236}">
                <a16:creationId xmlns:a16="http://schemas.microsoft.com/office/drawing/2014/main" id="{5F834A73-6E0D-D7C4-20D9-8EFE8EC3E5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3716E115-6534-414A-8D87-F1B25D1597BB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lienbildplatzhalter 1">
            <a:extLst>
              <a:ext uri="{FF2B5EF4-FFF2-40B4-BE49-F238E27FC236}">
                <a16:creationId xmlns:a16="http://schemas.microsoft.com/office/drawing/2014/main" id="{83F46989-21C9-E146-F34B-904D31385F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izenplatzhalter 2">
            <a:extLst>
              <a:ext uri="{FF2B5EF4-FFF2-40B4-BE49-F238E27FC236}">
                <a16:creationId xmlns:a16="http://schemas.microsoft.com/office/drawing/2014/main" id="{871C291A-AE36-2A79-8368-8F0033776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20484" name="Foliennummernplatzhalter 3">
            <a:extLst>
              <a:ext uri="{FF2B5EF4-FFF2-40B4-BE49-F238E27FC236}">
                <a16:creationId xmlns:a16="http://schemas.microsoft.com/office/drawing/2014/main" id="{E710A0B3-5096-8EC7-CD4D-A1B3604C0B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B0758AE-2A9B-474E-9FAB-57533A761CF3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lienbildplatzhalter 1">
            <a:extLst>
              <a:ext uri="{FF2B5EF4-FFF2-40B4-BE49-F238E27FC236}">
                <a16:creationId xmlns:a16="http://schemas.microsoft.com/office/drawing/2014/main" id="{EE2B2CBF-458E-1C32-E7E3-87F0ED917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izenplatzhalter 2">
            <a:extLst>
              <a:ext uri="{FF2B5EF4-FFF2-40B4-BE49-F238E27FC236}">
                <a16:creationId xmlns:a16="http://schemas.microsoft.com/office/drawing/2014/main" id="{7145AEBE-3AB1-8716-FE6A-31BD994D67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Saucedemo.com loben was ich übrigens ziemlich cool finde, dass es sowas zum lernen gibt</a:t>
            </a:r>
          </a:p>
          <a:p>
            <a:pPr eaLnBrk="1" hangingPunct="1">
              <a:spcBef>
                <a:spcPct val="0"/>
              </a:spcBef>
            </a:pPr>
            <a:endParaRPr lang="de-DE" altLang="de-DE"/>
          </a:p>
          <a:p>
            <a:pPr eaLnBrk="1" hangingPunct="1">
              <a:spcBef>
                <a:spcPct val="0"/>
              </a:spcBef>
            </a:pPr>
            <a:r>
              <a:rPr lang="de-DE" altLang="de-DE"/>
              <a:t>Data Driven erklären</a:t>
            </a:r>
          </a:p>
          <a:p>
            <a:pPr eaLnBrk="1" hangingPunct="1">
              <a:spcBef>
                <a:spcPct val="0"/>
              </a:spcBef>
            </a:pPr>
            <a:endParaRPr lang="de-DE" altLang="de-DE"/>
          </a:p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22532" name="Foliennummernplatzhalter 3">
            <a:extLst>
              <a:ext uri="{FF2B5EF4-FFF2-40B4-BE49-F238E27FC236}">
                <a16:creationId xmlns:a16="http://schemas.microsoft.com/office/drawing/2014/main" id="{8105CCFA-5639-2423-0C73-0B82A6DFB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FFCE6122-1F45-40AF-A39F-BD5B40460A65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lienbildplatzhalter 1">
            <a:extLst>
              <a:ext uri="{FF2B5EF4-FFF2-40B4-BE49-F238E27FC236}">
                <a16:creationId xmlns:a16="http://schemas.microsoft.com/office/drawing/2014/main" id="{DB315303-5092-AA32-0F97-7FE68A5E0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izenplatzhalter 2">
            <a:extLst>
              <a:ext uri="{FF2B5EF4-FFF2-40B4-BE49-F238E27FC236}">
                <a16:creationId xmlns:a16="http://schemas.microsoft.com/office/drawing/2014/main" id="{08C2EA76-AA13-DAB7-AC4D-45448D94A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b="1" dirty="0"/>
              <a:t>Ablauf bei Testausführung</a:t>
            </a:r>
          </a:p>
          <a:p>
            <a:pPr>
              <a:defRPr/>
            </a:pPr>
            <a:r>
              <a:rPr lang="de-DE" b="1" dirty="0"/>
              <a:t>Robot Framework</a:t>
            </a:r>
            <a:r>
              <a:rPr lang="de-DE" dirty="0"/>
              <a:t> liest und </a:t>
            </a:r>
            <a:r>
              <a:rPr lang="de-DE" b="1" dirty="0"/>
              <a:t>parst die </a:t>
            </a:r>
            <a:r>
              <a:rPr lang="de-DE" b="1" dirty="0">
                <a:highlight>
                  <a:srgbClr val="FF0000"/>
                </a:highlight>
              </a:rPr>
              <a:t>.</a:t>
            </a:r>
            <a:r>
              <a:rPr lang="de-DE" b="1" dirty="0" err="1">
                <a:highlight>
                  <a:srgbClr val="FF0000"/>
                </a:highlight>
              </a:rPr>
              <a:t>robot</a:t>
            </a:r>
            <a:r>
              <a:rPr lang="de-DE" b="1" dirty="0">
                <a:highlight>
                  <a:srgbClr val="FF0000"/>
                </a:highlight>
              </a:rPr>
              <a:t>-Datei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Aus der Sektion </a:t>
            </a:r>
            <a:r>
              <a:rPr lang="de-DE" dirty="0">
                <a:highlight>
                  <a:srgbClr val="FF0000"/>
                </a:highlight>
              </a:rPr>
              <a:t>*** Settings ***:</a:t>
            </a:r>
          </a:p>
          <a:p>
            <a:pPr lvl="1">
              <a:defRPr/>
            </a:pPr>
            <a:r>
              <a:rPr lang="de-DE" dirty="0"/>
              <a:t>Importiert externe </a:t>
            </a:r>
            <a:r>
              <a:rPr lang="de-DE" b="1" dirty="0"/>
              <a:t>Bibliotheken</a:t>
            </a:r>
            <a:r>
              <a:rPr lang="de-DE" dirty="0"/>
              <a:t> (z. B. </a:t>
            </a:r>
            <a:r>
              <a:rPr lang="de-DE" dirty="0" err="1"/>
              <a:t>SeleniumLibrary</a:t>
            </a:r>
            <a:r>
              <a:rPr lang="de-DE" dirty="0"/>
              <a:t>).</a:t>
            </a:r>
          </a:p>
          <a:p>
            <a:pPr lvl="1">
              <a:defRPr/>
            </a:pPr>
            <a:r>
              <a:rPr lang="de-DE" dirty="0"/>
              <a:t>Lädt </a:t>
            </a:r>
            <a:r>
              <a:rPr lang="de-DE" b="1" dirty="0"/>
              <a:t>Ressourcendateien</a:t>
            </a:r>
            <a:r>
              <a:rPr lang="de-DE" dirty="0"/>
              <a:t> mit weiteren Keywords.</a:t>
            </a:r>
          </a:p>
          <a:p>
            <a:pPr lvl="1">
              <a:defRPr/>
            </a:pPr>
            <a:r>
              <a:rPr lang="de-DE" dirty="0"/>
              <a:t>Definiert </a:t>
            </a:r>
            <a:r>
              <a:rPr lang="de-DE" b="1" dirty="0"/>
              <a:t>Setups und </a:t>
            </a:r>
            <a:r>
              <a:rPr lang="de-DE" b="1" dirty="0" err="1"/>
              <a:t>Teardowns</a:t>
            </a:r>
            <a:r>
              <a:rPr lang="de-DE" dirty="0"/>
              <a:t> auf Suite- oder Testebene.</a:t>
            </a:r>
          </a:p>
          <a:p>
            <a:pPr>
              <a:defRPr/>
            </a:pPr>
            <a:r>
              <a:rPr lang="de-DE" dirty="0"/>
              <a:t>Aus der Sektion </a:t>
            </a:r>
            <a:r>
              <a:rPr lang="de-DE" dirty="0">
                <a:highlight>
                  <a:srgbClr val="FF0000"/>
                </a:highlight>
              </a:rPr>
              <a:t>*** Variables ***:</a:t>
            </a:r>
          </a:p>
          <a:p>
            <a:pPr lvl="1">
              <a:defRPr/>
            </a:pPr>
            <a:r>
              <a:rPr lang="de-DE" dirty="0"/>
              <a:t>Lädt </a:t>
            </a:r>
            <a:r>
              <a:rPr lang="de-DE" b="1" dirty="0"/>
              <a:t>globale Variablen</a:t>
            </a:r>
            <a:r>
              <a:rPr lang="de-DE" dirty="0"/>
              <a:t>, die in Testfällen und Keywords verwendet werden können.</a:t>
            </a:r>
          </a:p>
          <a:p>
            <a:pPr>
              <a:defRPr/>
            </a:pPr>
            <a:r>
              <a:rPr lang="de-DE" dirty="0"/>
              <a:t>Erkennt alle </a:t>
            </a:r>
            <a:r>
              <a:rPr lang="de-DE" b="1" dirty="0"/>
              <a:t>Testfälle</a:t>
            </a:r>
            <a:r>
              <a:rPr lang="de-DE" dirty="0"/>
              <a:t> unter </a:t>
            </a:r>
            <a:r>
              <a:rPr lang="de-DE" dirty="0">
                <a:highlight>
                  <a:srgbClr val="FF0000"/>
                </a:highlight>
              </a:rPr>
              <a:t>*** Test Cases ***:</a:t>
            </a:r>
          </a:p>
          <a:p>
            <a:pPr lvl="1">
              <a:defRPr/>
            </a:pPr>
            <a:r>
              <a:rPr lang="de-DE" dirty="0"/>
              <a:t>Führt jeden </a:t>
            </a:r>
            <a:r>
              <a:rPr lang="de-DE" b="1" dirty="0"/>
              <a:t>Testfall einzeln</a:t>
            </a:r>
            <a:r>
              <a:rPr lang="de-DE" dirty="0"/>
              <a:t> aus, in der Reihenfolge, wie sie definiert sind.</a:t>
            </a:r>
          </a:p>
          <a:p>
            <a:pPr lvl="1">
              <a:defRPr/>
            </a:pPr>
            <a:r>
              <a:rPr lang="de-DE" dirty="0"/>
              <a:t>Nutzt dabei sowohl </a:t>
            </a:r>
            <a:r>
              <a:rPr lang="de-DE" b="1" dirty="0"/>
              <a:t>interne als auch benutzerdefinierte Keywords</a:t>
            </a:r>
            <a:r>
              <a:rPr lang="de-DE" dirty="0"/>
              <a:t> aus </a:t>
            </a:r>
            <a:r>
              <a:rPr lang="de-DE" dirty="0">
                <a:highlight>
                  <a:srgbClr val="FF0000"/>
                </a:highlight>
              </a:rPr>
              <a:t>*** Keywords *** </a:t>
            </a:r>
            <a:r>
              <a:rPr lang="de-DE" dirty="0"/>
              <a:t>oder importierten Ressourcen.</a:t>
            </a:r>
          </a:p>
          <a:p>
            <a:pPr>
              <a:defRPr/>
            </a:pPr>
            <a:r>
              <a:rPr lang="de-DE" dirty="0"/>
              <a:t>Verarbeitet automatisch definierte </a:t>
            </a:r>
            <a:r>
              <a:rPr lang="de-DE" b="1" dirty="0">
                <a:highlight>
                  <a:srgbClr val="FF0000"/>
                </a:highlight>
              </a:rPr>
              <a:t>Setups und </a:t>
            </a:r>
            <a:r>
              <a:rPr lang="de-DE" b="1" dirty="0" err="1">
                <a:highlight>
                  <a:srgbClr val="FF0000"/>
                </a:highlight>
              </a:rPr>
              <a:t>Teardowns</a:t>
            </a:r>
            <a:r>
              <a:rPr lang="de-DE" dirty="0">
                <a:highlight>
                  <a:srgbClr val="FF0000"/>
                </a:highlight>
              </a:rPr>
              <a:t>.</a:t>
            </a:r>
          </a:p>
          <a:p>
            <a:pPr>
              <a:defRPr/>
            </a:pPr>
            <a:r>
              <a:rPr lang="de-DE" dirty="0"/>
              <a:t>Am Ende der Testausführung werden folgende </a:t>
            </a:r>
            <a:r>
              <a:rPr lang="de-DE" b="1" dirty="0"/>
              <a:t>Berichte erzeugt</a:t>
            </a:r>
            <a:r>
              <a:rPr lang="de-DE" dirty="0"/>
              <a:t>:</a:t>
            </a:r>
          </a:p>
          <a:p>
            <a:pPr lvl="1">
              <a:defRPr/>
            </a:pPr>
            <a:r>
              <a:rPr lang="de-DE" dirty="0"/>
              <a:t>output.xml: Technisches Hauptresultat, z. B. für CI/CD-Pipelines.</a:t>
            </a:r>
          </a:p>
          <a:p>
            <a:pPr lvl="1">
              <a:defRPr/>
            </a:pPr>
            <a:r>
              <a:rPr lang="de-DE" dirty="0"/>
              <a:t>log.html: Detaillierte, schrittweise Auswertung jedes Tests.</a:t>
            </a:r>
          </a:p>
          <a:p>
            <a:pPr lvl="1">
              <a:defRPr/>
            </a:pPr>
            <a:r>
              <a:rPr lang="de-DE" dirty="0"/>
              <a:t>report.html: Übersichtliche Zusammenfassung aller Testergebnisse.</a:t>
            </a:r>
          </a:p>
          <a:p>
            <a:pPr lvl="1">
              <a:defRPr/>
            </a:pPr>
            <a:endParaRPr lang="de-DE" dirty="0"/>
          </a:p>
          <a:p>
            <a:pPr>
              <a:defRPr/>
            </a:pPr>
            <a:r>
              <a:rPr lang="de-DE" b="1" dirty="0"/>
              <a:t>Bekannte Benutzeraccounts:</a:t>
            </a:r>
            <a:endParaRPr lang="de-DE" dirty="0"/>
          </a:p>
          <a:p>
            <a:pPr>
              <a:defRPr/>
            </a:pPr>
            <a:r>
              <a:rPr lang="de-DE" b="1" dirty="0"/>
              <a:t>Benutzername</a:t>
            </a:r>
            <a:r>
              <a:rPr lang="de-DE" dirty="0"/>
              <a:t>	</a:t>
            </a:r>
            <a:r>
              <a:rPr lang="de-DE" b="1" dirty="0"/>
              <a:t>Verhalten</a:t>
            </a:r>
            <a:endParaRPr lang="de-DE" dirty="0"/>
          </a:p>
          <a:p>
            <a:pPr>
              <a:defRPr/>
            </a:pPr>
            <a:r>
              <a:rPr lang="de-DE" dirty="0" err="1"/>
              <a:t>standard_user</a:t>
            </a:r>
            <a:r>
              <a:rPr lang="de-DE" dirty="0"/>
              <a:t>	Erfolgreicher Login</a:t>
            </a:r>
          </a:p>
          <a:p>
            <a:pPr>
              <a:defRPr/>
            </a:pPr>
            <a:r>
              <a:rPr lang="de-DE" dirty="0" err="1"/>
              <a:t>locked_out_user</a:t>
            </a:r>
            <a:r>
              <a:rPr lang="de-DE" dirty="0"/>
              <a:t>	Login schlägt fehl (gesperrt)</a:t>
            </a:r>
          </a:p>
          <a:p>
            <a:pPr>
              <a:defRPr/>
            </a:pPr>
            <a:r>
              <a:rPr lang="de-DE" dirty="0" err="1"/>
              <a:t>problem_user</a:t>
            </a:r>
            <a:r>
              <a:rPr lang="de-DE" dirty="0"/>
              <a:t>	Login ok, UI zeigt Fehler (visuelle Bugs)</a:t>
            </a:r>
          </a:p>
          <a:p>
            <a:pPr>
              <a:defRPr/>
            </a:pPr>
            <a:r>
              <a:rPr lang="de-DE" dirty="0" err="1"/>
              <a:t>performance_glitch_user</a:t>
            </a:r>
            <a:r>
              <a:rPr lang="de-DE" dirty="0"/>
              <a:t>	Login ok, aber sehr langsam</a:t>
            </a:r>
          </a:p>
          <a:p>
            <a:pPr>
              <a:defRPr/>
            </a:pPr>
            <a:r>
              <a:rPr lang="de-DE" dirty="0" err="1"/>
              <a:t>error_user</a:t>
            </a:r>
            <a:r>
              <a:rPr lang="de-DE" dirty="0"/>
              <a:t>		Ungewöhnliche Bild-Fehler</a:t>
            </a:r>
          </a:p>
          <a:p>
            <a:pPr>
              <a:defRPr/>
            </a:pPr>
            <a:r>
              <a:rPr lang="de-DE" dirty="0" err="1"/>
              <a:t>visual_user</a:t>
            </a:r>
            <a:r>
              <a:rPr lang="de-DE" dirty="0"/>
              <a:t>		optional, manchmal deaktiviert</a:t>
            </a:r>
          </a:p>
          <a:p>
            <a:pPr>
              <a:defRPr/>
            </a:pPr>
            <a:endParaRPr lang="de-DE" dirty="0"/>
          </a:p>
          <a:p>
            <a:pPr eaLnBrk="1" hangingPunct="1">
              <a:spcBef>
                <a:spcPct val="0"/>
              </a:spcBef>
              <a:defRPr/>
            </a:pPr>
            <a:endParaRPr lang="de-DE" altLang="de-DE" dirty="0"/>
          </a:p>
        </p:txBody>
      </p:sp>
      <p:sp>
        <p:nvSpPr>
          <p:cNvPr id="24580" name="Foliennummernplatzhalter 3">
            <a:extLst>
              <a:ext uri="{FF2B5EF4-FFF2-40B4-BE49-F238E27FC236}">
                <a16:creationId xmlns:a16="http://schemas.microsoft.com/office/drawing/2014/main" id="{B1C88606-886E-1910-F6BC-D49B4EE50C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6BC1A8D-2A9C-486C-B16F-F27A67846F28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>
            <a:extLst>
              <a:ext uri="{FF2B5EF4-FFF2-40B4-BE49-F238E27FC236}">
                <a16:creationId xmlns:a16="http://schemas.microsoft.com/office/drawing/2014/main" id="{D751C6C2-F19B-208C-69C7-4DF43FEE2D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izenplatzhalter 2">
            <a:extLst>
              <a:ext uri="{FF2B5EF4-FFF2-40B4-BE49-F238E27FC236}">
                <a16:creationId xmlns:a16="http://schemas.microsoft.com/office/drawing/2014/main" id="{2FFFD255-52E8-CED4-8882-7FA5C325E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26628" name="Foliennummernplatzhalter 3">
            <a:extLst>
              <a:ext uri="{FF2B5EF4-FFF2-40B4-BE49-F238E27FC236}">
                <a16:creationId xmlns:a16="http://schemas.microsoft.com/office/drawing/2014/main" id="{0A1FC293-DFA4-D645-C29E-1C9C8AC97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305EC8DC-BD45-4EE3-9ACE-689EABB672AB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>
            <a:extLst>
              <a:ext uri="{FF2B5EF4-FFF2-40B4-BE49-F238E27FC236}">
                <a16:creationId xmlns:a16="http://schemas.microsoft.com/office/drawing/2014/main" id="{E9CE87BB-EE0E-F756-0516-FA0966E3D9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izenplatzhalter 2">
            <a:extLst>
              <a:ext uri="{FF2B5EF4-FFF2-40B4-BE49-F238E27FC236}">
                <a16:creationId xmlns:a16="http://schemas.microsoft.com/office/drawing/2014/main" id="{B18C6E31-D7B7-BB91-6B9D-06D0839FD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28676" name="Foliennummernplatzhalter 3">
            <a:extLst>
              <a:ext uri="{FF2B5EF4-FFF2-40B4-BE49-F238E27FC236}">
                <a16:creationId xmlns:a16="http://schemas.microsoft.com/office/drawing/2014/main" id="{EAF71D88-C398-81C9-433E-E257824567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DDE8D9AD-C077-4698-A091-0CB0069A060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>
            <a:extLst>
              <a:ext uri="{FF2B5EF4-FFF2-40B4-BE49-F238E27FC236}">
                <a16:creationId xmlns:a16="http://schemas.microsoft.com/office/drawing/2014/main" id="{D94590E8-17B4-96AC-9C24-A08FAFFE7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izenplatzhalter 2">
            <a:extLst>
              <a:ext uri="{FF2B5EF4-FFF2-40B4-BE49-F238E27FC236}">
                <a16:creationId xmlns:a16="http://schemas.microsoft.com/office/drawing/2014/main" id="{B673FA12-48F2-4214-3695-CFAA7C19E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Nach der Top-Down-Methode habe ich die Arbeitspakete identifiziert und in einem </a:t>
            </a:r>
            <a:r>
              <a:rPr lang="de-DE" altLang="de-DE">
                <a:solidFill>
                  <a:srgbClr val="2E55FA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Projektstrukturplan zusammen gestellt,</a:t>
            </a:r>
            <a:r>
              <a:rPr lang="de-DE" altLang="de-DE">
                <a:solidFill>
                  <a:srgbClr val="000000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um eine Übersicht über das gesamte Projekt zu erhalten. </a:t>
            </a:r>
            <a:endParaRPr lang="de-DE" altLang="de-DE"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30724" name="Foliennummernplatzhalter 3">
            <a:extLst>
              <a:ext uri="{FF2B5EF4-FFF2-40B4-BE49-F238E27FC236}">
                <a16:creationId xmlns:a16="http://schemas.microsoft.com/office/drawing/2014/main" id="{E2830397-CB4E-C9F0-E190-6B7A84102D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376DE1E7-C37D-46EF-842E-9CF618707109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>
            <a:extLst>
              <a:ext uri="{FF2B5EF4-FFF2-40B4-BE49-F238E27FC236}">
                <a16:creationId xmlns:a16="http://schemas.microsoft.com/office/drawing/2014/main" id="{EB2C1D61-ABD5-C26D-BD2E-CD8210BA5621}"/>
              </a:ext>
            </a:extLst>
          </p:cNvPr>
          <p:cNvSpPr txBox="1">
            <a:spLocks/>
          </p:cNvSpPr>
          <p:nvPr userDrawn="1"/>
        </p:nvSpPr>
        <p:spPr>
          <a:xfrm>
            <a:off x="11360150" y="6492875"/>
            <a:ext cx="83185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52B07AFB-5821-47CC-B0F7-1BE0C42EAC59}" type="slidenum">
              <a:rPr lang="de-DE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F3AAB6D-65D6-CA07-B169-A4B07A77B849}"/>
              </a:ext>
            </a:extLst>
          </p:cNvPr>
          <p:cNvSpPr/>
          <p:nvPr userDrawn="1"/>
        </p:nvSpPr>
        <p:spPr>
          <a:xfrm>
            <a:off x="554038" y="915988"/>
            <a:ext cx="11388725" cy="5895975"/>
          </a:xfrm>
          <a:prstGeom prst="rect">
            <a:avLst/>
          </a:prstGeom>
          <a:solidFill>
            <a:srgbClr val="1C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14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end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>
            <a:extLst>
              <a:ext uri="{FF2B5EF4-FFF2-40B4-BE49-F238E27FC236}">
                <a16:creationId xmlns:a16="http://schemas.microsoft.com/office/drawing/2014/main" id="{F4261E37-DC30-9436-65B1-991110C3D65A}"/>
              </a:ext>
            </a:extLst>
          </p:cNvPr>
          <p:cNvSpPr txBox="1">
            <a:spLocks/>
          </p:cNvSpPr>
          <p:nvPr userDrawn="1"/>
        </p:nvSpPr>
        <p:spPr>
          <a:xfrm>
            <a:off x="11360150" y="6492875"/>
            <a:ext cx="83185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E9F8D6F-A2B4-4E29-8733-61235D102B35}" type="slidenum">
              <a:rPr lang="de-DE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90613A-AD97-21B8-B8AD-7CD82FFE78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54200" y="157797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76C6C79-3435-0C02-9DFB-781D0C5DE3E8}"/>
              </a:ext>
            </a:extLst>
          </p:cNvPr>
          <p:cNvSpPr txBox="1"/>
          <p:nvPr userDrawn="1"/>
        </p:nvSpPr>
        <p:spPr>
          <a:xfrm>
            <a:off x="541338" y="322263"/>
            <a:ext cx="6094412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ADDEndum</a:t>
            </a:r>
            <a:endParaRPr lang="de-DE" sz="48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C041950-51B6-96B2-357F-78AA27F5976B}"/>
              </a:ext>
            </a:extLst>
          </p:cNvPr>
          <p:cNvSpPr/>
          <p:nvPr userDrawn="1"/>
        </p:nvSpPr>
        <p:spPr>
          <a:xfrm>
            <a:off x="1041400" y="1433513"/>
            <a:ext cx="733425" cy="495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66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D15D675-0BA8-6995-5384-2FCFC24BEA12}"/>
              </a:ext>
            </a:extLst>
          </p:cNvPr>
          <p:cNvSpPr txBox="1"/>
          <p:nvPr userDrawn="1"/>
        </p:nvSpPr>
        <p:spPr>
          <a:xfrm>
            <a:off x="541338" y="322263"/>
            <a:ext cx="6094412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AGENDA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121D522-E14B-EBEA-0370-3ADFEB923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0150" y="6492875"/>
            <a:ext cx="831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8CA5F-0D7E-4430-A30B-0867B6629A6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21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B6E71411-1A70-B26C-F2DE-21028C7D7694}"/>
              </a:ext>
            </a:extLst>
          </p:cNvPr>
          <p:cNvSpPr/>
          <p:nvPr userDrawn="1"/>
        </p:nvSpPr>
        <p:spPr>
          <a:xfrm>
            <a:off x="1166813" y="1527175"/>
            <a:ext cx="419100" cy="419100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79DF2CF-7CA1-2CC3-2BAC-2E22772FEEA0}"/>
              </a:ext>
            </a:extLst>
          </p:cNvPr>
          <p:cNvSpPr/>
          <p:nvPr userDrawn="1"/>
        </p:nvSpPr>
        <p:spPr>
          <a:xfrm rot="10800000" flipV="1">
            <a:off x="1736725" y="1558925"/>
            <a:ext cx="287338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4" name="Foliennummernplatzhalter 8">
            <a:extLst>
              <a:ext uri="{FF2B5EF4-FFF2-40B4-BE49-F238E27FC236}">
                <a16:creationId xmlns:a16="http://schemas.microsoft.com/office/drawing/2014/main" id="{360875CB-E430-35E4-3F11-D2639EC25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0150" y="6492875"/>
            <a:ext cx="831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0C7B1-5EFA-41A7-B66C-BA223B29E3A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28318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0B4803F-8752-E70B-300B-88383C5241B5}"/>
              </a:ext>
            </a:extLst>
          </p:cNvPr>
          <p:cNvSpPr/>
          <p:nvPr userDrawn="1"/>
        </p:nvSpPr>
        <p:spPr>
          <a:xfrm>
            <a:off x="1166813" y="1527175"/>
            <a:ext cx="419100" cy="419100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EB08BCAD-40C1-2534-FD45-EB32AA9B3E28}"/>
              </a:ext>
            </a:extLst>
          </p:cNvPr>
          <p:cNvSpPr/>
          <p:nvPr userDrawn="1"/>
        </p:nvSpPr>
        <p:spPr>
          <a:xfrm rot="16200000" flipV="1">
            <a:off x="2136775" y="1412875"/>
            <a:ext cx="53975" cy="57467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1C2378B-55EB-7AD0-C5CE-6C50BAA9808D}"/>
              </a:ext>
            </a:extLst>
          </p:cNvPr>
          <p:cNvSpPr/>
          <p:nvPr userDrawn="1"/>
        </p:nvSpPr>
        <p:spPr>
          <a:xfrm rot="10800000" flipV="1">
            <a:off x="2200275" y="1558925"/>
            <a:ext cx="288925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B731E80-AFD9-A2E1-8E56-292444C08D38}"/>
              </a:ext>
            </a:extLst>
          </p:cNvPr>
          <p:cNvSpPr/>
          <p:nvPr userDrawn="1"/>
        </p:nvSpPr>
        <p:spPr>
          <a:xfrm rot="10800000" flipV="1">
            <a:off x="1736725" y="1558925"/>
            <a:ext cx="287338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6" name="Foliennummernplatzhalter 8">
            <a:extLst>
              <a:ext uri="{FF2B5EF4-FFF2-40B4-BE49-F238E27FC236}">
                <a16:creationId xmlns:a16="http://schemas.microsoft.com/office/drawing/2014/main" id="{E0450E11-4984-5AEF-6F1E-6C14C6B96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0150" y="6492875"/>
            <a:ext cx="831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7B606-3FF0-4D6B-BE6A-E306BB7FF0C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79407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C77A322-A1B6-C677-39D6-ECA98979E746}"/>
              </a:ext>
            </a:extLst>
          </p:cNvPr>
          <p:cNvSpPr/>
          <p:nvPr userDrawn="1"/>
        </p:nvSpPr>
        <p:spPr>
          <a:xfrm>
            <a:off x="1166813" y="1527175"/>
            <a:ext cx="419100" cy="419100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F042EC4-F3A3-763D-44E0-5FC595C5EF9B}"/>
              </a:ext>
            </a:extLst>
          </p:cNvPr>
          <p:cNvSpPr/>
          <p:nvPr userDrawn="1"/>
        </p:nvSpPr>
        <p:spPr>
          <a:xfrm rot="16200000" flipV="1">
            <a:off x="2361406" y="1193007"/>
            <a:ext cx="53975" cy="10144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6C75A9E-AB14-B258-58C6-5EC01A285708}"/>
              </a:ext>
            </a:extLst>
          </p:cNvPr>
          <p:cNvSpPr/>
          <p:nvPr userDrawn="1"/>
        </p:nvSpPr>
        <p:spPr>
          <a:xfrm rot="16200000" flipV="1">
            <a:off x="2200275" y="1558925"/>
            <a:ext cx="288925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A2EFB5E-222E-931C-6EFB-1774F06B4C01}"/>
              </a:ext>
            </a:extLst>
          </p:cNvPr>
          <p:cNvSpPr/>
          <p:nvPr userDrawn="1"/>
        </p:nvSpPr>
        <p:spPr>
          <a:xfrm rot="16200000" flipV="1">
            <a:off x="2656682" y="1554956"/>
            <a:ext cx="287338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3356E24-7561-D9D0-0279-B46A4DD4CF75}"/>
              </a:ext>
            </a:extLst>
          </p:cNvPr>
          <p:cNvSpPr/>
          <p:nvPr userDrawn="1"/>
        </p:nvSpPr>
        <p:spPr>
          <a:xfrm rot="10800000" flipV="1">
            <a:off x="1736725" y="1558925"/>
            <a:ext cx="287338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7" name="Foliennummernplatzhalter 8">
            <a:extLst>
              <a:ext uri="{FF2B5EF4-FFF2-40B4-BE49-F238E27FC236}">
                <a16:creationId xmlns:a16="http://schemas.microsoft.com/office/drawing/2014/main" id="{E4E8DE9A-87EF-9524-1E5A-A70DECE6C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0150" y="6492875"/>
            <a:ext cx="831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94A89-B58F-4170-AC2F-BB1A71A36D0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277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2B1140E2-23D8-4660-D902-B1D396B13756}"/>
              </a:ext>
            </a:extLst>
          </p:cNvPr>
          <p:cNvSpPr/>
          <p:nvPr userDrawn="1"/>
        </p:nvSpPr>
        <p:spPr>
          <a:xfrm>
            <a:off x="1166813" y="1527175"/>
            <a:ext cx="419100" cy="419100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7CC6CEB-766C-E53B-D1F8-2D5341CDC67F}"/>
              </a:ext>
            </a:extLst>
          </p:cNvPr>
          <p:cNvSpPr/>
          <p:nvPr userDrawn="1"/>
        </p:nvSpPr>
        <p:spPr>
          <a:xfrm rot="16200000" flipV="1">
            <a:off x="2590006" y="964407"/>
            <a:ext cx="53975" cy="14716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3C935EF-B9B5-AAD9-8B50-87CF3F4DDE9D}"/>
              </a:ext>
            </a:extLst>
          </p:cNvPr>
          <p:cNvSpPr/>
          <p:nvPr userDrawn="1"/>
        </p:nvSpPr>
        <p:spPr>
          <a:xfrm rot="10800000" flipV="1">
            <a:off x="2200275" y="1558925"/>
            <a:ext cx="288925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54F48D7-2C28-117F-DD5D-1F2BB9FA063F}"/>
              </a:ext>
            </a:extLst>
          </p:cNvPr>
          <p:cNvSpPr/>
          <p:nvPr userDrawn="1"/>
        </p:nvSpPr>
        <p:spPr>
          <a:xfrm rot="10800000" flipV="1">
            <a:off x="2657475" y="1555750"/>
            <a:ext cx="285750" cy="28733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A064285-DD6D-03F2-87CA-370DA90B424E}"/>
              </a:ext>
            </a:extLst>
          </p:cNvPr>
          <p:cNvSpPr/>
          <p:nvPr userDrawn="1"/>
        </p:nvSpPr>
        <p:spPr>
          <a:xfrm rot="10800000" flipV="1">
            <a:off x="3128963" y="1555750"/>
            <a:ext cx="288925" cy="28733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4C32471-768C-EC59-13ED-6BA9B8D702A5}"/>
              </a:ext>
            </a:extLst>
          </p:cNvPr>
          <p:cNvSpPr/>
          <p:nvPr userDrawn="1"/>
        </p:nvSpPr>
        <p:spPr>
          <a:xfrm rot="10800000" flipV="1">
            <a:off x="1736725" y="1558925"/>
            <a:ext cx="287338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8" name="Foliennummernplatzhalter 8">
            <a:extLst>
              <a:ext uri="{FF2B5EF4-FFF2-40B4-BE49-F238E27FC236}">
                <a16:creationId xmlns:a16="http://schemas.microsoft.com/office/drawing/2014/main" id="{8F04C512-5DD3-26B6-0E2B-0C493C2F2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0150" y="6492875"/>
            <a:ext cx="831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52B08-1B60-4633-BBD8-7DBCA1B9CC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444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276FFFB-A42C-CB49-C5B2-1C2AF6373367}"/>
              </a:ext>
            </a:extLst>
          </p:cNvPr>
          <p:cNvSpPr/>
          <p:nvPr userDrawn="1"/>
        </p:nvSpPr>
        <p:spPr>
          <a:xfrm>
            <a:off x="1184275" y="2992438"/>
            <a:ext cx="417513" cy="419100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B069923-051C-533D-2EA0-24631B3FD89E}"/>
              </a:ext>
            </a:extLst>
          </p:cNvPr>
          <p:cNvSpPr/>
          <p:nvPr userDrawn="1"/>
        </p:nvSpPr>
        <p:spPr>
          <a:xfrm rot="16200000" flipV="1">
            <a:off x="2805113" y="749300"/>
            <a:ext cx="46038" cy="18938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A0668E2-5A79-9EDE-AB70-AA21A94514BF}"/>
              </a:ext>
            </a:extLst>
          </p:cNvPr>
          <p:cNvSpPr/>
          <p:nvPr userDrawn="1"/>
        </p:nvSpPr>
        <p:spPr>
          <a:xfrm rot="10800000" flipV="1">
            <a:off x="2200275" y="1558925"/>
            <a:ext cx="288925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FC79AA6-8E5B-99D1-9109-A2448EBAE3E5}"/>
              </a:ext>
            </a:extLst>
          </p:cNvPr>
          <p:cNvSpPr/>
          <p:nvPr userDrawn="1"/>
        </p:nvSpPr>
        <p:spPr>
          <a:xfrm rot="10800000" flipV="1">
            <a:off x="2657475" y="1555750"/>
            <a:ext cx="285750" cy="28733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C44C196-9106-FB2B-7D0C-F66F587DA1A4}"/>
              </a:ext>
            </a:extLst>
          </p:cNvPr>
          <p:cNvSpPr/>
          <p:nvPr userDrawn="1"/>
        </p:nvSpPr>
        <p:spPr>
          <a:xfrm rot="10800000" flipV="1">
            <a:off x="1736725" y="1558925"/>
            <a:ext cx="287338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7995269-6F87-2743-96DD-5CFEADB85035}"/>
              </a:ext>
            </a:extLst>
          </p:cNvPr>
          <p:cNvSpPr/>
          <p:nvPr userDrawn="1"/>
        </p:nvSpPr>
        <p:spPr>
          <a:xfrm rot="10800000" flipV="1">
            <a:off x="3538538" y="1555750"/>
            <a:ext cx="287337" cy="28733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D7F3ED9-DCC8-78BC-E71E-1AE41139219E}"/>
              </a:ext>
            </a:extLst>
          </p:cNvPr>
          <p:cNvSpPr/>
          <p:nvPr userDrawn="1"/>
        </p:nvSpPr>
        <p:spPr>
          <a:xfrm rot="10800000" flipV="1">
            <a:off x="3073400" y="1555750"/>
            <a:ext cx="288925" cy="28733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5363CA-2DB5-34C5-486D-F2EB27C426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0150" y="6492875"/>
            <a:ext cx="831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CE77E-7F35-463F-904F-0624409DF04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16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AB7D60BA-9CA7-047B-9690-AE70FDC625E2}"/>
              </a:ext>
            </a:extLst>
          </p:cNvPr>
          <p:cNvSpPr/>
          <p:nvPr userDrawn="1"/>
        </p:nvSpPr>
        <p:spPr>
          <a:xfrm>
            <a:off x="1184275" y="2992438"/>
            <a:ext cx="417513" cy="419100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C442DD7-0DA1-B95C-71EB-456C1A77DE71}"/>
              </a:ext>
            </a:extLst>
          </p:cNvPr>
          <p:cNvSpPr/>
          <p:nvPr userDrawn="1"/>
        </p:nvSpPr>
        <p:spPr>
          <a:xfrm rot="16200000" flipV="1">
            <a:off x="2959100" y="595313"/>
            <a:ext cx="46038" cy="22018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FA6BC17-4686-DAC9-1C5D-697CAE10359C}"/>
              </a:ext>
            </a:extLst>
          </p:cNvPr>
          <p:cNvSpPr/>
          <p:nvPr userDrawn="1"/>
        </p:nvSpPr>
        <p:spPr>
          <a:xfrm rot="10800000" flipV="1">
            <a:off x="2200275" y="1558925"/>
            <a:ext cx="288925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842D38A-1CF5-C7EB-F144-A2973C96DBE9}"/>
              </a:ext>
            </a:extLst>
          </p:cNvPr>
          <p:cNvSpPr/>
          <p:nvPr userDrawn="1"/>
        </p:nvSpPr>
        <p:spPr>
          <a:xfrm rot="10800000" flipV="1">
            <a:off x="2657475" y="1555750"/>
            <a:ext cx="285750" cy="28733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78AC504-C34D-649F-16D6-0318B4066692}"/>
              </a:ext>
            </a:extLst>
          </p:cNvPr>
          <p:cNvSpPr/>
          <p:nvPr userDrawn="1"/>
        </p:nvSpPr>
        <p:spPr>
          <a:xfrm rot="10800000" flipV="1">
            <a:off x="1736725" y="1558925"/>
            <a:ext cx="287338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64E30B7-F1AA-2F77-03D3-13265BE16B77}"/>
              </a:ext>
            </a:extLst>
          </p:cNvPr>
          <p:cNvSpPr/>
          <p:nvPr userDrawn="1"/>
        </p:nvSpPr>
        <p:spPr>
          <a:xfrm rot="10800000" flipV="1">
            <a:off x="3538538" y="1555750"/>
            <a:ext cx="287337" cy="28733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DF48773-10E2-8CD2-80A0-7744341BD4B5}"/>
              </a:ext>
            </a:extLst>
          </p:cNvPr>
          <p:cNvSpPr/>
          <p:nvPr userDrawn="1"/>
        </p:nvSpPr>
        <p:spPr>
          <a:xfrm rot="10800000" flipV="1">
            <a:off x="3994150" y="1550988"/>
            <a:ext cx="287338" cy="28892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07C1196-6423-B86F-B109-2DFE4D849693}"/>
              </a:ext>
            </a:extLst>
          </p:cNvPr>
          <p:cNvSpPr/>
          <p:nvPr userDrawn="1"/>
        </p:nvSpPr>
        <p:spPr>
          <a:xfrm rot="10800000" flipV="1">
            <a:off x="3073400" y="1555750"/>
            <a:ext cx="288925" cy="28733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0" name="Foliennummernplatzhalter 8">
            <a:extLst>
              <a:ext uri="{FF2B5EF4-FFF2-40B4-BE49-F238E27FC236}">
                <a16:creationId xmlns:a16="http://schemas.microsoft.com/office/drawing/2014/main" id="{0833A821-D01D-69F0-D6EE-0117D1CD4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0150" y="6492875"/>
            <a:ext cx="831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1BDA5-2CF6-40AB-B459-742671494E5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502821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3601E23-2CA4-11BD-C269-41DDF2C2E2E7}"/>
              </a:ext>
            </a:extLst>
          </p:cNvPr>
          <p:cNvSpPr txBox="1"/>
          <p:nvPr userDrawn="1"/>
        </p:nvSpPr>
        <p:spPr>
          <a:xfrm>
            <a:off x="541338" y="322263"/>
            <a:ext cx="9332912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LIVE Demo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5EC14E6-B8CB-F6BF-35B6-68BCC50FBD06}"/>
              </a:ext>
            </a:extLst>
          </p:cNvPr>
          <p:cNvSpPr/>
          <p:nvPr userDrawn="1"/>
        </p:nvSpPr>
        <p:spPr>
          <a:xfrm>
            <a:off x="1041400" y="1433513"/>
            <a:ext cx="733425" cy="495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" name="Foliennummernplatzhalter 8">
            <a:extLst>
              <a:ext uri="{FF2B5EF4-FFF2-40B4-BE49-F238E27FC236}">
                <a16:creationId xmlns:a16="http://schemas.microsoft.com/office/drawing/2014/main" id="{26877FD7-C0A3-9DC2-D5B9-3EB42A72A1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0150" y="6492875"/>
            <a:ext cx="831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00B48-6DF3-4E6A-8246-AB651BE4EE5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2094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42805DF-94A0-1FA2-5247-AE5742CAA7B5}"/>
              </a:ext>
            </a:extLst>
          </p:cNvPr>
          <p:cNvCxnSpPr>
            <a:cxnSpLocks/>
          </p:cNvCxnSpPr>
          <p:nvPr userDrawn="1"/>
        </p:nvCxnSpPr>
        <p:spPr>
          <a:xfrm>
            <a:off x="615950" y="1079500"/>
            <a:ext cx="1095375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9B8804C-BBE0-7BFA-33DE-6A103703AF17}"/>
              </a:ext>
            </a:extLst>
          </p:cNvPr>
          <p:cNvSpPr/>
          <p:nvPr userDrawn="1"/>
        </p:nvSpPr>
        <p:spPr>
          <a:xfrm>
            <a:off x="615950" y="1341438"/>
            <a:ext cx="10953750" cy="5216525"/>
          </a:xfrm>
          <a:prstGeom prst="roundRect">
            <a:avLst>
              <a:gd name="adj" fmla="val 4839"/>
            </a:avLst>
          </a:prstGeom>
          <a:solidFill>
            <a:schemeClr val="bg1"/>
          </a:solidFill>
          <a:ln>
            <a:solidFill>
              <a:srgbClr val="0064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817236D-C2BF-FC5E-96C3-9FC33433DCF1}"/>
              </a:ext>
            </a:extLst>
          </p:cNvPr>
          <p:cNvSpPr/>
          <p:nvPr userDrawn="1"/>
        </p:nvSpPr>
        <p:spPr>
          <a:xfrm>
            <a:off x="1352550" y="1641475"/>
            <a:ext cx="76200" cy="3875088"/>
          </a:xfrm>
          <a:prstGeom prst="roundRect">
            <a:avLst/>
          </a:prstGeom>
          <a:solidFill>
            <a:schemeClr val="bg1"/>
          </a:solidFill>
          <a:ln>
            <a:solidFill>
              <a:srgbClr val="0064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277FC98-814E-8CAB-F92A-3FB30D227FF9}"/>
              </a:ext>
            </a:extLst>
          </p:cNvPr>
          <p:cNvSpPr/>
          <p:nvPr userDrawn="1"/>
        </p:nvSpPr>
        <p:spPr>
          <a:xfrm>
            <a:off x="1173163" y="2243138"/>
            <a:ext cx="419100" cy="419100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5F784A7-6887-5D5F-EB1D-F15CC7D6F0F2}"/>
              </a:ext>
            </a:extLst>
          </p:cNvPr>
          <p:cNvSpPr/>
          <p:nvPr userDrawn="1"/>
        </p:nvSpPr>
        <p:spPr>
          <a:xfrm>
            <a:off x="1184275" y="2992438"/>
            <a:ext cx="417513" cy="419100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8AFA3D3-84E3-A34C-5070-AEBF47D6CD20}"/>
              </a:ext>
            </a:extLst>
          </p:cNvPr>
          <p:cNvSpPr/>
          <p:nvPr userDrawn="1"/>
        </p:nvSpPr>
        <p:spPr>
          <a:xfrm>
            <a:off x="1173163" y="3741738"/>
            <a:ext cx="419100" cy="419100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B973698-83B1-3AF8-4D3F-5ACAE54B022B}"/>
              </a:ext>
            </a:extLst>
          </p:cNvPr>
          <p:cNvSpPr/>
          <p:nvPr userDrawn="1"/>
        </p:nvSpPr>
        <p:spPr>
          <a:xfrm>
            <a:off x="1173163" y="4481513"/>
            <a:ext cx="419100" cy="417512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E87FEF9-D147-0BB6-E92D-986A48CB2D9B}"/>
              </a:ext>
            </a:extLst>
          </p:cNvPr>
          <p:cNvSpPr/>
          <p:nvPr userDrawn="1"/>
        </p:nvSpPr>
        <p:spPr>
          <a:xfrm>
            <a:off x="1163638" y="5181600"/>
            <a:ext cx="419100" cy="417513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424DA8C-B434-3823-E433-E5479BAEE7CB}"/>
              </a:ext>
            </a:extLst>
          </p:cNvPr>
          <p:cNvSpPr/>
          <p:nvPr userDrawn="1"/>
        </p:nvSpPr>
        <p:spPr>
          <a:xfrm>
            <a:off x="1166813" y="1527175"/>
            <a:ext cx="419100" cy="419100"/>
          </a:xfrm>
          <a:prstGeom prst="ellipse">
            <a:avLst/>
          </a:prstGeom>
          <a:solidFill>
            <a:srgbClr val="0064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237" r:id="rId2"/>
    <p:sldLayoutId id="2147484238" r:id="rId3"/>
    <p:sldLayoutId id="2147484239" r:id="rId4"/>
    <p:sldLayoutId id="2147484240" r:id="rId5"/>
    <p:sldLayoutId id="2147484241" r:id="rId6"/>
    <p:sldLayoutId id="2147484242" r:id="rId7"/>
    <p:sldLayoutId id="2147484243" r:id="rId8"/>
    <p:sldLayoutId id="2147484244" r:id="rId9"/>
    <p:sldLayoutId id="2147484245" r:id="rId10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file:///C:\VSCode%20Aktuelle%20Projekte\SwagLabs%20Pr&#228;sentation\Swaglabs_Addendum.mp4" TargetMode="External"/><Relationship Id="rId1" Type="http://schemas.microsoft.com/office/2007/relationships/media" Target="file:///C:\VSCode%20Aktuelle%20Projekte\SwagLabs%20Pr&#228;sentation\Swaglabs_Addendum.mp4" TargetMode="Externa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hyperlink" Target="https://www.saucedemo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:808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7DF82F0-2626-2E4D-027D-B266B106198D}"/>
              </a:ext>
            </a:extLst>
          </p:cNvPr>
          <p:cNvSpPr/>
          <p:nvPr/>
        </p:nvSpPr>
        <p:spPr>
          <a:xfrm>
            <a:off x="1685925" y="927100"/>
            <a:ext cx="10182225" cy="5822950"/>
          </a:xfrm>
          <a:prstGeom prst="rect">
            <a:avLst/>
          </a:prstGeom>
          <a:solidFill>
            <a:srgbClr val="1C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,0000</a:t>
            </a:r>
          </a:p>
        </p:txBody>
      </p:sp>
      <p:pic>
        <p:nvPicPr>
          <p:cNvPr id="13315" name="Grafik 11">
            <a:extLst>
              <a:ext uri="{FF2B5EF4-FFF2-40B4-BE49-F238E27FC236}">
                <a16:creationId xmlns:a16="http://schemas.microsoft.com/office/drawing/2014/main" id="{B9E46F4C-B2C6-EFF0-0811-15328FA1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6350"/>
            <a:ext cx="106600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8BE1C12-78C1-6D41-3E5F-168249DBBE4B}"/>
              </a:ext>
            </a:extLst>
          </p:cNvPr>
          <p:cNvSpPr/>
          <p:nvPr/>
        </p:nvSpPr>
        <p:spPr>
          <a:xfrm>
            <a:off x="579438" y="6213475"/>
            <a:ext cx="2789237" cy="307975"/>
          </a:xfrm>
          <a:prstGeom prst="roundRect">
            <a:avLst>
              <a:gd name="adj" fmla="val 2591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404FDF7-5BF3-891B-53F4-7BB685BBB2DF}"/>
              </a:ext>
            </a:extLst>
          </p:cNvPr>
          <p:cNvSpPr/>
          <p:nvPr/>
        </p:nvSpPr>
        <p:spPr>
          <a:xfrm>
            <a:off x="579438" y="6521450"/>
            <a:ext cx="6494462" cy="273050"/>
          </a:xfrm>
          <a:prstGeom prst="roundRect">
            <a:avLst>
              <a:gd name="adj" fmla="val 2591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13318" name="Textfeld 6">
            <a:extLst>
              <a:ext uri="{FF2B5EF4-FFF2-40B4-BE49-F238E27FC236}">
                <a16:creationId xmlns:a16="http://schemas.microsoft.com/office/drawing/2014/main" id="{85A82806-9E1C-6448-9FC2-50988FA06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6181725"/>
            <a:ext cx="7705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de-DE" altLang="de-DE">
                <a:solidFill>
                  <a:srgbClr val="000000"/>
                </a:solidFill>
              </a:rPr>
              <a:t>Sina Reidenbach</a:t>
            </a:r>
          </a:p>
          <a:p>
            <a:pPr eaLnBrk="1" hangingPunct="1"/>
            <a:r>
              <a:rPr lang="de-DE" altLang="de-DE"/>
              <a:t>Testprojekt im Rahmen des Bewerbungsprozesses bei der DSGF</a:t>
            </a:r>
            <a:endParaRPr lang="de-DE" altLang="de-DE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11D071C6-DEFF-5A23-74EA-52923277A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713" y="2135188"/>
            <a:ext cx="868680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b="1"/>
              <a:t>Login With Valid Credentials: </a:t>
            </a:r>
          </a:p>
          <a:p>
            <a:pPr lvl="1"/>
            <a:r>
              <a:rPr lang="de-DE" altLang="de-DE"/>
              <a:t>Holt sich Username und Passwort aus einem Dictonary und loggt sich damit ein</a:t>
            </a:r>
          </a:p>
          <a:p>
            <a:pPr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altLang="de-DE" b="1"/>
              <a:t>Init EventLog Per User: </a:t>
            </a:r>
          </a:p>
          <a:p>
            <a:pPr lvl="1"/>
            <a:r>
              <a:rPr lang="de-DE" altLang="de-DE"/>
              <a:t>Initialisiert die globale Variable ${EVENT_LOG} mit Testname und aktuellen User</a:t>
            </a:r>
            <a:endParaRPr lang="de-DE" altLang="de-DE" b="1"/>
          </a:p>
          <a:p>
            <a:pPr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altLang="de-DE" b="1"/>
              <a:t>Read Geckodriver Log: </a:t>
            </a:r>
          </a:p>
          <a:p>
            <a:pPr lvl="1"/>
            <a:r>
              <a:rPr lang="de-DE" altLang="de-DE"/>
              <a:t>Findet die letzte Geckodriver Log-Datei und liest diese aus</a:t>
            </a:r>
          </a:p>
          <a:p>
            <a:pPr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altLang="de-DE" b="1"/>
              <a:t>Get Product Info: </a:t>
            </a:r>
          </a:p>
          <a:p>
            <a:pPr lvl="1"/>
            <a:r>
              <a:rPr lang="de-DE" altLang="de-DE"/>
              <a:t>Ermittelt Produktname und Preis über Selenium und speichert sie zwischen</a:t>
            </a:r>
          </a:p>
          <a:p>
            <a:pPr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altLang="de-DE" b="1"/>
              <a:t>Set Purchase Entries: </a:t>
            </a:r>
          </a:p>
          <a:p>
            <a:pPr lvl="1"/>
            <a:r>
              <a:rPr lang="de-DE" altLang="de-DE"/>
              <a:t>Schreibt Produktname und Preis in die globale Variable ${EVENT_LOG}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E87142-6C81-EE29-DE98-3AB4EAEE3D34}"/>
              </a:ext>
            </a:extLst>
          </p:cNvPr>
          <p:cNvSpPr txBox="1"/>
          <p:nvPr/>
        </p:nvSpPr>
        <p:spPr>
          <a:xfrm>
            <a:off x="538163" y="317500"/>
            <a:ext cx="102044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kerfunktionalitäten</a:t>
            </a:r>
            <a:endParaRPr lang="de-DE" sz="48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</p:txBody>
      </p:sp>
      <p:sp>
        <p:nvSpPr>
          <p:cNvPr id="31748" name="Textfeld 9">
            <a:extLst>
              <a:ext uri="{FF2B5EF4-FFF2-40B4-BE49-F238E27FC236}">
                <a16:creationId xmlns:a16="http://schemas.microsoft.com/office/drawing/2014/main" id="{4EAA2AEF-E5C6-5ADC-4D47-DADB94480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1514475"/>
            <a:ext cx="2017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Robot Keywords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B780334-4086-8312-5845-33F8F1C6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1514475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7FBC9B-C7B6-6A3A-0E9C-6E458B5C9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488" y="3767138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PB">
            <a:extLst>
              <a:ext uri="{FF2B5EF4-FFF2-40B4-BE49-F238E27FC236}">
                <a16:creationId xmlns:a16="http://schemas.microsoft.com/office/drawing/2014/main" id="{34AEB4BF-FB03-1B4E-FDBF-CD308119F565}"/>
              </a:ext>
            </a:extLst>
          </p:cNvPr>
          <p:cNvSpPr/>
          <p:nvPr/>
        </p:nvSpPr>
        <p:spPr>
          <a:xfrm>
            <a:off x="609600" y="1117600"/>
            <a:ext cx="7315200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1752" name="Foliennummernplatzhalter 17">
            <a:extLst>
              <a:ext uri="{FF2B5EF4-FFF2-40B4-BE49-F238E27FC236}">
                <a16:creationId xmlns:a16="http://schemas.microsoft.com/office/drawing/2014/main" id="{F4E09531-5279-09C9-13B5-24A54BF61FF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B14A1E7E-CFE8-4202-A8D9-3C9DE8BFFE95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FFE914A-A26E-6413-88AA-CCF1AFE82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488" y="3767138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F4527A-0173-F50C-8FEB-8BCDD6DF3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338" y="1520825"/>
            <a:ext cx="361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796" name="Textfeld 5">
            <a:extLst>
              <a:ext uri="{FF2B5EF4-FFF2-40B4-BE49-F238E27FC236}">
                <a16:creationId xmlns:a16="http://schemas.microsoft.com/office/drawing/2014/main" id="{17FED044-DE33-63B4-0EF1-2A8EFA0ED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713" y="1889125"/>
            <a:ext cx="760095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lvl="1"/>
            <a:endParaRPr lang="de-DE" altLang="de-DE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b="1"/>
              <a:t>Run Error Check: </a:t>
            </a:r>
          </a:p>
          <a:p>
            <a:pPr lvl="1"/>
            <a:r>
              <a:rPr lang="de-DE" altLang="de-DE"/>
              <a:t>Überwacht Testschritte und erkennt neue JavaScript-Fehler</a:t>
            </a:r>
          </a:p>
          <a:p>
            <a:pPr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de-DE" b="1"/>
              <a:t>Check For New JavaScript Errors: </a:t>
            </a:r>
          </a:p>
          <a:p>
            <a:pPr lvl="1"/>
            <a:r>
              <a:rPr lang="en-US" altLang="de-DE"/>
              <a:t>Prüft, ob aktuelle JavaScript-Fehler aufgetreten sind</a:t>
            </a:r>
            <a:endParaRPr lang="de-DE" altLang="de-DE"/>
          </a:p>
          <a:p>
            <a:pPr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altLang="de-DE" b="1"/>
              <a:t>Create Error Description: </a:t>
            </a:r>
          </a:p>
          <a:p>
            <a:pPr lvl="1"/>
            <a:r>
              <a:rPr lang="de-DE" altLang="de-DE"/>
              <a:t>erstellt einen verständlichen Text aus der übergebenen Fehlermeldung und schreibt diese in die globale Variable ${EVENT_LOG} </a:t>
            </a:r>
          </a:p>
          <a:p>
            <a:pPr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altLang="de-DE" b="1"/>
              <a:t>Save Entries To Database:</a:t>
            </a:r>
            <a:r>
              <a:rPr lang="de-DE" altLang="de-DE"/>
              <a:t> </a:t>
            </a:r>
          </a:p>
          <a:p>
            <a:pPr lvl="1"/>
            <a:r>
              <a:rPr lang="de-DE" altLang="de-DE"/>
              <a:t>Liest globale Variable ${EVENT_LOG} aus, um Testfälle, Benutzer, Käufe und Fehler in der Datenbank zu speichern.</a:t>
            </a:r>
          </a:p>
        </p:txBody>
      </p:sp>
      <p:sp>
        <p:nvSpPr>
          <p:cNvPr id="33797" name="Textfeld 6">
            <a:extLst>
              <a:ext uri="{FF2B5EF4-FFF2-40B4-BE49-F238E27FC236}">
                <a16:creationId xmlns:a16="http://schemas.microsoft.com/office/drawing/2014/main" id="{ACA09C22-9DA5-8A47-200F-E9A0C1194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1514475"/>
            <a:ext cx="2017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Robot Keywords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67B6C07-AD7B-094D-7C5B-E15851C6DA54}"/>
              </a:ext>
            </a:extLst>
          </p:cNvPr>
          <p:cNvSpPr txBox="1"/>
          <p:nvPr/>
        </p:nvSpPr>
        <p:spPr>
          <a:xfrm>
            <a:off x="538163" y="317500"/>
            <a:ext cx="102044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kerfunktionalitäten</a:t>
            </a:r>
            <a:endParaRPr lang="de-DE" sz="48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10D3EE38-59FA-4610-0460-2E78EB903F29}"/>
              </a:ext>
            </a:extLst>
          </p:cNvPr>
          <p:cNvSpPr/>
          <p:nvPr/>
        </p:nvSpPr>
        <p:spPr>
          <a:xfrm>
            <a:off x="609600" y="1117600"/>
            <a:ext cx="8047038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3800" name="Foliennummernplatzhalter 9">
            <a:extLst>
              <a:ext uri="{FF2B5EF4-FFF2-40B4-BE49-F238E27FC236}">
                <a16:creationId xmlns:a16="http://schemas.microsoft.com/office/drawing/2014/main" id="{8A600E02-5B8B-734E-480F-76F2B234280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B931AA99-F0C9-4449-B1F3-9B4FCB6B654E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B5968A0-3862-1758-8D27-C0E193AC7C48}"/>
              </a:ext>
            </a:extLst>
          </p:cNvPr>
          <p:cNvSpPr txBox="1"/>
          <p:nvPr/>
        </p:nvSpPr>
        <p:spPr>
          <a:xfrm>
            <a:off x="2268538" y="1931988"/>
            <a:ext cx="6192837" cy="410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altLang="de-DE" b="1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b="1" dirty="0"/>
              <a:t>Python-Keywords</a:t>
            </a:r>
            <a:r>
              <a:rPr lang="de-DE" sz="2400" b="1" i="1" dirty="0"/>
              <a:t>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de-DE" b="1" dirty="0" err="1"/>
              <a:t>extract_new_log_lines</a:t>
            </a:r>
            <a:r>
              <a:rPr lang="de-DE" b="1" dirty="0"/>
              <a:t>: </a:t>
            </a:r>
          </a:p>
          <a:p>
            <a:pPr lvl="2">
              <a:defRPr/>
            </a:pPr>
            <a:r>
              <a:rPr lang="de-DE" altLang="de-DE" dirty="0"/>
              <a:t>Vergleicht alten und neuen Stand der jeweiligen Logdatei und extrahiert die neuen Einträge.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de-DE" b="1" dirty="0" err="1"/>
              <a:t>insert_purchase_to_db</a:t>
            </a:r>
            <a:r>
              <a:rPr lang="de-DE" b="1" dirty="0"/>
              <a:t>:</a:t>
            </a:r>
          </a:p>
          <a:p>
            <a:pPr lvl="2">
              <a:defRPr/>
            </a:pPr>
            <a:r>
              <a:rPr lang="de-DE" altLang="de-DE" dirty="0"/>
              <a:t>speichert Testdaten &amp; Fehler in MySQL.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de-DE" altLang="de-DE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b="1" i="1" dirty="0" err="1"/>
              <a:t>Dockerfile</a:t>
            </a:r>
            <a:r>
              <a:rPr lang="de-DE" sz="2400" b="1" i="1" dirty="0"/>
              <a:t>:</a:t>
            </a:r>
            <a:endParaRPr lang="de-DE" sz="2400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de-DE" b="1" dirty="0" err="1"/>
              <a:t>docker-compose.yml</a:t>
            </a:r>
            <a:endParaRPr lang="de-DE" b="1" dirty="0"/>
          </a:p>
          <a:p>
            <a:pPr lvl="2">
              <a:defRPr/>
            </a:pPr>
            <a:r>
              <a:rPr lang="de-DE" dirty="0"/>
              <a:t>Definiert die Container-Umgebung für Tests und sorgt für einfache, reproduzierbare Ausführung.</a:t>
            </a:r>
            <a:endParaRPr lang="de-DE" altLang="de-DE" dirty="0"/>
          </a:p>
          <a:p>
            <a:pPr lvl="1">
              <a:defRPr/>
            </a:pPr>
            <a:endParaRPr lang="de-DE" altLang="de-DE" dirty="0"/>
          </a:p>
        </p:txBody>
      </p:sp>
      <p:sp>
        <p:nvSpPr>
          <p:cNvPr id="35843" name="Textfeld 5">
            <a:extLst>
              <a:ext uri="{FF2B5EF4-FFF2-40B4-BE49-F238E27FC236}">
                <a16:creationId xmlns:a16="http://schemas.microsoft.com/office/drawing/2014/main" id="{34314703-1604-ABCB-B51D-F8EFB035E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1514475"/>
            <a:ext cx="3582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weitere wichtige Komponenten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C0F052-499A-0373-CF5B-E61B3FEAF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488" y="3767138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0C6419C-7A32-0C51-53EC-3E18C0E6B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1520825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4F2F38B-00F4-B0E2-1341-451EA32C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1400175"/>
            <a:ext cx="2881313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F8CB4C-7278-F791-C0CE-85232B1A09C5}"/>
              </a:ext>
            </a:extLst>
          </p:cNvPr>
          <p:cNvSpPr txBox="1"/>
          <p:nvPr/>
        </p:nvSpPr>
        <p:spPr>
          <a:xfrm>
            <a:off x="538163" y="317500"/>
            <a:ext cx="102044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kerfunktionalitäten</a:t>
            </a:r>
            <a:endParaRPr lang="de-DE" sz="48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</p:txBody>
      </p:sp>
      <p:sp>
        <p:nvSpPr>
          <p:cNvPr id="14" name="PB">
            <a:extLst>
              <a:ext uri="{FF2B5EF4-FFF2-40B4-BE49-F238E27FC236}">
                <a16:creationId xmlns:a16="http://schemas.microsoft.com/office/drawing/2014/main" id="{48173156-1DDD-1E6A-5C23-8F6D3C8A1A59}"/>
              </a:ext>
            </a:extLst>
          </p:cNvPr>
          <p:cNvSpPr/>
          <p:nvPr/>
        </p:nvSpPr>
        <p:spPr>
          <a:xfrm>
            <a:off x="609600" y="1117600"/>
            <a:ext cx="8778875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5849" name="Foliennummernplatzhalter 14">
            <a:extLst>
              <a:ext uri="{FF2B5EF4-FFF2-40B4-BE49-F238E27FC236}">
                <a16:creationId xmlns:a16="http://schemas.microsoft.com/office/drawing/2014/main" id="{ACF18936-A784-DE68-8714-709C3EDA85C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58552BD0-A91E-4E7E-B24E-03ED05FA0C7E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Grafik 2">
            <a:extLst>
              <a:ext uri="{FF2B5EF4-FFF2-40B4-BE49-F238E27FC236}">
                <a16:creationId xmlns:a16="http://schemas.microsoft.com/office/drawing/2014/main" id="{D74A2335-7655-4282-E1CC-58E75B818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931988"/>
            <a:ext cx="6227762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93E71B0-F89E-905E-9B95-8A75CBA25E6A}"/>
              </a:ext>
            </a:extLst>
          </p:cNvPr>
          <p:cNvSpPr txBox="1"/>
          <p:nvPr/>
        </p:nvSpPr>
        <p:spPr>
          <a:xfrm>
            <a:off x="538163" y="317500"/>
            <a:ext cx="102044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kerfunktionalitäten</a:t>
            </a:r>
            <a:endParaRPr lang="de-DE" sz="48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D6F473-F721-F841-D492-3A0CFAF8F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1509713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9E294B-41BA-FE4B-7F4F-495C960C5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013" y="3765550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PB">
            <a:extLst>
              <a:ext uri="{FF2B5EF4-FFF2-40B4-BE49-F238E27FC236}">
                <a16:creationId xmlns:a16="http://schemas.microsoft.com/office/drawing/2014/main" id="{7FC9DE1B-C3EE-8DD6-F218-7B2BB7E90E9F}"/>
              </a:ext>
            </a:extLst>
          </p:cNvPr>
          <p:cNvSpPr/>
          <p:nvPr/>
        </p:nvSpPr>
        <p:spPr>
          <a:xfrm>
            <a:off x="609600" y="1117600"/>
            <a:ext cx="9509125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895" name="Foliennummernplatzhalter 12">
            <a:extLst>
              <a:ext uri="{FF2B5EF4-FFF2-40B4-BE49-F238E27FC236}">
                <a16:creationId xmlns:a16="http://schemas.microsoft.com/office/drawing/2014/main" id="{A42A99A4-0A16-57D0-7681-7304025E1B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4F65B391-9378-4AF8-B2A4-BEAC9C312112}" type="slidenum">
              <a:rPr lang="de-DE" altLang="de-DE" smtClean="0"/>
              <a:pPr/>
              <a:t>13</a:t>
            </a:fld>
            <a:endParaRPr lang="de-DE" altLang="de-DE"/>
          </a:p>
        </p:txBody>
      </p:sp>
      <p:sp>
        <p:nvSpPr>
          <p:cNvPr id="37896" name="Textfeld 5">
            <a:extLst>
              <a:ext uri="{FF2B5EF4-FFF2-40B4-BE49-F238E27FC236}">
                <a16:creationId xmlns:a16="http://schemas.microsoft.com/office/drawing/2014/main" id="{7B044474-B642-653C-FBBA-945BD4972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1514475"/>
            <a:ext cx="2017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Programmablauf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Grafik 2">
            <a:extLst>
              <a:ext uri="{FF2B5EF4-FFF2-40B4-BE49-F238E27FC236}">
                <a16:creationId xmlns:a16="http://schemas.microsoft.com/office/drawing/2014/main" id="{22999C4F-E137-D9A4-10D5-912BCDC4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957388"/>
            <a:ext cx="654685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EF74CCF-B833-B4E3-4967-6E84E4D94F3C}"/>
              </a:ext>
            </a:extLst>
          </p:cNvPr>
          <p:cNvSpPr txBox="1"/>
          <p:nvPr/>
        </p:nvSpPr>
        <p:spPr>
          <a:xfrm>
            <a:off x="538163" y="317500"/>
            <a:ext cx="102044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kerfunktionalitäten</a:t>
            </a:r>
            <a:endParaRPr lang="de-DE" sz="48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B20C885-0904-98D1-D69F-8C4E07F14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138" y="3762375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3A0F52-604E-F2E6-2E85-8C6738579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188" y="1506538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PB">
            <a:extLst>
              <a:ext uri="{FF2B5EF4-FFF2-40B4-BE49-F238E27FC236}">
                <a16:creationId xmlns:a16="http://schemas.microsoft.com/office/drawing/2014/main" id="{88DA78DF-4B44-2724-E12D-C5601943BEA8}"/>
              </a:ext>
            </a:extLst>
          </p:cNvPr>
          <p:cNvSpPr/>
          <p:nvPr/>
        </p:nvSpPr>
        <p:spPr>
          <a:xfrm>
            <a:off x="609600" y="1117600"/>
            <a:ext cx="10240963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943" name="Foliennummernplatzhalter 12">
            <a:extLst>
              <a:ext uri="{FF2B5EF4-FFF2-40B4-BE49-F238E27FC236}">
                <a16:creationId xmlns:a16="http://schemas.microsoft.com/office/drawing/2014/main" id="{8F7D41D3-D213-619F-59E5-7E000B829EC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49D67612-65D2-447B-97F2-C17973236931}" type="slidenum">
              <a:rPr lang="de-DE" altLang="de-DE" smtClean="0"/>
              <a:pPr/>
              <a:t>14</a:t>
            </a:fld>
            <a:endParaRPr lang="de-DE" altLang="de-DE"/>
          </a:p>
        </p:txBody>
      </p:sp>
      <p:sp>
        <p:nvSpPr>
          <p:cNvPr id="39944" name="Textfeld 5">
            <a:extLst>
              <a:ext uri="{FF2B5EF4-FFF2-40B4-BE49-F238E27FC236}">
                <a16:creationId xmlns:a16="http://schemas.microsoft.com/office/drawing/2014/main" id="{E03538BC-A627-0660-BCD0-6CE96D55F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1514475"/>
            <a:ext cx="2017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Programmablauf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Grafik 4" descr="Ein Bild, das Clipart, Grafiken, Cartoon enthält.&#10;&#10;KI-generierte Inhalte können fehlerhaft sein.">
            <a:extLst>
              <a:ext uri="{FF2B5EF4-FFF2-40B4-BE49-F238E27FC236}">
                <a16:creationId xmlns:a16="http://schemas.microsoft.com/office/drawing/2014/main" id="{8EAF3EC5-3E70-25A2-1761-92134BAC8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3" y="1498600"/>
            <a:ext cx="574833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Grafik 6">
            <a:extLst>
              <a:ext uri="{FF2B5EF4-FFF2-40B4-BE49-F238E27FC236}">
                <a16:creationId xmlns:a16="http://schemas.microsoft.com/office/drawing/2014/main" id="{43E26ADE-80F4-AAF2-9ADF-BD9E43D6A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293938"/>
            <a:ext cx="2481262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3847E8F-AEAF-BA09-B3B7-3CDFC90D6784}"/>
              </a:ext>
            </a:extLst>
          </p:cNvPr>
          <p:cNvSpPr txBox="1"/>
          <p:nvPr/>
        </p:nvSpPr>
        <p:spPr>
          <a:xfrm>
            <a:off x="538163" y="317500"/>
            <a:ext cx="102044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Live Demo</a:t>
            </a:r>
          </a:p>
        </p:txBody>
      </p:sp>
      <p:sp>
        <p:nvSpPr>
          <p:cNvPr id="14" name="PB">
            <a:extLst>
              <a:ext uri="{FF2B5EF4-FFF2-40B4-BE49-F238E27FC236}">
                <a16:creationId xmlns:a16="http://schemas.microsoft.com/office/drawing/2014/main" id="{E3C9A1E0-2800-CFBE-69CC-4CA0A121480B}"/>
              </a:ext>
            </a:extLst>
          </p:cNvPr>
          <p:cNvSpPr/>
          <p:nvPr/>
        </p:nvSpPr>
        <p:spPr>
          <a:xfrm>
            <a:off x="609600" y="1117600"/>
            <a:ext cx="10972800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1990" name="Foliennummernplatzhalter 14">
            <a:extLst>
              <a:ext uri="{FF2B5EF4-FFF2-40B4-BE49-F238E27FC236}">
                <a16:creationId xmlns:a16="http://schemas.microsoft.com/office/drawing/2014/main" id="{BB8F0E73-E967-502C-74A2-2F91322AD6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B4CD407F-5B53-4840-8DCC-3F5636783B29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ntergrundFlussdiagramm: Alternativer Prozess 11">
            <a:extLst>
              <a:ext uri="{FF2B5EF4-FFF2-40B4-BE49-F238E27FC236}">
                <a16:creationId xmlns:a16="http://schemas.microsoft.com/office/drawing/2014/main" id="{DA2AF341-274D-CC3D-7F69-97AFE8A84C7C}"/>
              </a:ext>
            </a:extLst>
          </p:cNvPr>
          <p:cNvSpPr/>
          <p:nvPr/>
        </p:nvSpPr>
        <p:spPr>
          <a:xfrm>
            <a:off x="609601" y="1340403"/>
            <a:ext cx="10981508" cy="5234567"/>
          </a:xfrm>
          <a:custGeom>
            <a:avLst/>
            <a:gdLst>
              <a:gd name="connsiteX0" fmla="*/ 0 w 10964091"/>
              <a:gd name="connsiteY0" fmla="*/ 867954 h 5207725"/>
              <a:gd name="connsiteX1" fmla="*/ 867954 w 10964091"/>
              <a:gd name="connsiteY1" fmla="*/ 0 h 5207725"/>
              <a:gd name="connsiteX2" fmla="*/ 10096137 w 10964091"/>
              <a:gd name="connsiteY2" fmla="*/ 0 h 5207725"/>
              <a:gd name="connsiteX3" fmla="*/ 10964091 w 10964091"/>
              <a:gd name="connsiteY3" fmla="*/ 867954 h 5207725"/>
              <a:gd name="connsiteX4" fmla="*/ 10964091 w 10964091"/>
              <a:gd name="connsiteY4" fmla="*/ 4339771 h 5207725"/>
              <a:gd name="connsiteX5" fmla="*/ 10096137 w 10964091"/>
              <a:gd name="connsiteY5" fmla="*/ 5207725 h 5207725"/>
              <a:gd name="connsiteX6" fmla="*/ 867954 w 10964091"/>
              <a:gd name="connsiteY6" fmla="*/ 5207725 h 5207725"/>
              <a:gd name="connsiteX7" fmla="*/ 0 w 10964091"/>
              <a:gd name="connsiteY7" fmla="*/ 4339771 h 5207725"/>
              <a:gd name="connsiteX8" fmla="*/ 0 w 10964091"/>
              <a:gd name="connsiteY8" fmla="*/ 867954 h 5207725"/>
              <a:gd name="connsiteX0" fmla="*/ 0 w 10972799"/>
              <a:gd name="connsiteY0" fmla="*/ 484777 h 5207725"/>
              <a:gd name="connsiteX1" fmla="*/ 876662 w 10972799"/>
              <a:gd name="connsiteY1" fmla="*/ 0 h 5207725"/>
              <a:gd name="connsiteX2" fmla="*/ 10104845 w 10972799"/>
              <a:gd name="connsiteY2" fmla="*/ 0 h 5207725"/>
              <a:gd name="connsiteX3" fmla="*/ 10972799 w 10972799"/>
              <a:gd name="connsiteY3" fmla="*/ 867954 h 5207725"/>
              <a:gd name="connsiteX4" fmla="*/ 10972799 w 10972799"/>
              <a:gd name="connsiteY4" fmla="*/ 4339771 h 5207725"/>
              <a:gd name="connsiteX5" fmla="*/ 10104845 w 10972799"/>
              <a:gd name="connsiteY5" fmla="*/ 5207725 h 5207725"/>
              <a:gd name="connsiteX6" fmla="*/ 876662 w 10972799"/>
              <a:gd name="connsiteY6" fmla="*/ 5207725 h 5207725"/>
              <a:gd name="connsiteX7" fmla="*/ 8708 w 10972799"/>
              <a:gd name="connsiteY7" fmla="*/ 4339771 h 5207725"/>
              <a:gd name="connsiteX8" fmla="*/ 0 w 10972799"/>
              <a:gd name="connsiteY8" fmla="*/ 484777 h 5207725"/>
              <a:gd name="connsiteX0" fmla="*/ 0 w 10972799"/>
              <a:gd name="connsiteY0" fmla="*/ 502194 h 5225142"/>
              <a:gd name="connsiteX1" fmla="*/ 719908 w 10972799"/>
              <a:gd name="connsiteY1" fmla="*/ 0 h 5225142"/>
              <a:gd name="connsiteX2" fmla="*/ 10104845 w 10972799"/>
              <a:gd name="connsiteY2" fmla="*/ 17417 h 5225142"/>
              <a:gd name="connsiteX3" fmla="*/ 10972799 w 10972799"/>
              <a:gd name="connsiteY3" fmla="*/ 885371 h 5225142"/>
              <a:gd name="connsiteX4" fmla="*/ 10972799 w 10972799"/>
              <a:gd name="connsiteY4" fmla="*/ 4357188 h 5225142"/>
              <a:gd name="connsiteX5" fmla="*/ 10104845 w 10972799"/>
              <a:gd name="connsiteY5" fmla="*/ 5225142 h 5225142"/>
              <a:gd name="connsiteX6" fmla="*/ 876662 w 10972799"/>
              <a:gd name="connsiteY6" fmla="*/ 5225142 h 5225142"/>
              <a:gd name="connsiteX7" fmla="*/ 8708 w 10972799"/>
              <a:gd name="connsiteY7" fmla="*/ 4357188 h 5225142"/>
              <a:gd name="connsiteX8" fmla="*/ 0 w 10972799"/>
              <a:gd name="connsiteY8" fmla="*/ 502194 h 5225142"/>
              <a:gd name="connsiteX0" fmla="*/ 0 w 10972799"/>
              <a:gd name="connsiteY0" fmla="*/ 441951 h 5225859"/>
              <a:gd name="connsiteX1" fmla="*/ 719908 w 10972799"/>
              <a:gd name="connsiteY1" fmla="*/ 717 h 5225859"/>
              <a:gd name="connsiteX2" fmla="*/ 10104845 w 10972799"/>
              <a:gd name="connsiteY2" fmla="*/ 18134 h 5225859"/>
              <a:gd name="connsiteX3" fmla="*/ 10972799 w 10972799"/>
              <a:gd name="connsiteY3" fmla="*/ 886088 h 5225859"/>
              <a:gd name="connsiteX4" fmla="*/ 10972799 w 10972799"/>
              <a:gd name="connsiteY4" fmla="*/ 4357905 h 5225859"/>
              <a:gd name="connsiteX5" fmla="*/ 10104845 w 10972799"/>
              <a:gd name="connsiteY5" fmla="*/ 5225859 h 5225859"/>
              <a:gd name="connsiteX6" fmla="*/ 876662 w 10972799"/>
              <a:gd name="connsiteY6" fmla="*/ 5225859 h 5225859"/>
              <a:gd name="connsiteX7" fmla="*/ 8708 w 10972799"/>
              <a:gd name="connsiteY7" fmla="*/ 4357905 h 5225859"/>
              <a:gd name="connsiteX8" fmla="*/ 0 w 10972799"/>
              <a:gd name="connsiteY8" fmla="*/ 441951 h 5225859"/>
              <a:gd name="connsiteX0" fmla="*/ 0 w 10972799"/>
              <a:gd name="connsiteY0" fmla="*/ 441951 h 5225859"/>
              <a:gd name="connsiteX1" fmla="*/ 641531 w 10972799"/>
              <a:gd name="connsiteY1" fmla="*/ 717 h 5225859"/>
              <a:gd name="connsiteX2" fmla="*/ 10104845 w 10972799"/>
              <a:gd name="connsiteY2" fmla="*/ 18134 h 5225859"/>
              <a:gd name="connsiteX3" fmla="*/ 10972799 w 10972799"/>
              <a:gd name="connsiteY3" fmla="*/ 886088 h 5225859"/>
              <a:gd name="connsiteX4" fmla="*/ 10972799 w 10972799"/>
              <a:gd name="connsiteY4" fmla="*/ 4357905 h 5225859"/>
              <a:gd name="connsiteX5" fmla="*/ 10104845 w 10972799"/>
              <a:gd name="connsiteY5" fmla="*/ 5225859 h 5225859"/>
              <a:gd name="connsiteX6" fmla="*/ 876662 w 10972799"/>
              <a:gd name="connsiteY6" fmla="*/ 5225859 h 5225859"/>
              <a:gd name="connsiteX7" fmla="*/ 8708 w 10972799"/>
              <a:gd name="connsiteY7" fmla="*/ 4357905 h 5225859"/>
              <a:gd name="connsiteX8" fmla="*/ 0 w 10972799"/>
              <a:gd name="connsiteY8" fmla="*/ 441951 h 5225859"/>
              <a:gd name="connsiteX0" fmla="*/ 0 w 10972799"/>
              <a:gd name="connsiteY0" fmla="*/ 441951 h 5225859"/>
              <a:gd name="connsiteX1" fmla="*/ 641531 w 10972799"/>
              <a:gd name="connsiteY1" fmla="*/ 717 h 5225859"/>
              <a:gd name="connsiteX2" fmla="*/ 10400937 w 10972799"/>
              <a:gd name="connsiteY2" fmla="*/ 35551 h 5225859"/>
              <a:gd name="connsiteX3" fmla="*/ 10972799 w 10972799"/>
              <a:gd name="connsiteY3" fmla="*/ 886088 h 5225859"/>
              <a:gd name="connsiteX4" fmla="*/ 10972799 w 10972799"/>
              <a:gd name="connsiteY4" fmla="*/ 4357905 h 5225859"/>
              <a:gd name="connsiteX5" fmla="*/ 10104845 w 10972799"/>
              <a:gd name="connsiteY5" fmla="*/ 5225859 h 5225859"/>
              <a:gd name="connsiteX6" fmla="*/ 876662 w 10972799"/>
              <a:gd name="connsiteY6" fmla="*/ 5225859 h 5225859"/>
              <a:gd name="connsiteX7" fmla="*/ 8708 w 10972799"/>
              <a:gd name="connsiteY7" fmla="*/ 4357905 h 5225859"/>
              <a:gd name="connsiteX8" fmla="*/ 0 w 10972799"/>
              <a:gd name="connsiteY8" fmla="*/ 441951 h 5225859"/>
              <a:gd name="connsiteX0" fmla="*/ 0 w 10981508"/>
              <a:gd name="connsiteY0" fmla="*/ 441951 h 5225859"/>
              <a:gd name="connsiteX1" fmla="*/ 641531 w 10981508"/>
              <a:gd name="connsiteY1" fmla="*/ 717 h 5225859"/>
              <a:gd name="connsiteX2" fmla="*/ 10400937 w 10981508"/>
              <a:gd name="connsiteY2" fmla="*/ 35551 h 5225859"/>
              <a:gd name="connsiteX3" fmla="*/ 10981508 w 10981508"/>
              <a:gd name="connsiteY3" fmla="*/ 537745 h 5225859"/>
              <a:gd name="connsiteX4" fmla="*/ 10972799 w 10981508"/>
              <a:gd name="connsiteY4" fmla="*/ 4357905 h 5225859"/>
              <a:gd name="connsiteX5" fmla="*/ 10104845 w 10981508"/>
              <a:gd name="connsiteY5" fmla="*/ 5225859 h 5225859"/>
              <a:gd name="connsiteX6" fmla="*/ 876662 w 10981508"/>
              <a:gd name="connsiteY6" fmla="*/ 5225859 h 5225859"/>
              <a:gd name="connsiteX7" fmla="*/ 8708 w 10981508"/>
              <a:gd name="connsiteY7" fmla="*/ 4357905 h 5225859"/>
              <a:gd name="connsiteX8" fmla="*/ 0 w 10981508"/>
              <a:gd name="connsiteY8" fmla="*/ 441951 h 5225859"/>
              <a:gd name="connsiteX0" fmla="*/ 0 w 10981508"/>
              <a:gd name="connsiteY0" fmla="*/ 441951 h 5225859"/>
              <a:gd name="connsiteX1" fmla="*/ 641531 w 10981508"/>
              <a:gd name="connsiteY1" fmla="*/ 717 h 5225859"/>
              <a:gd name="connsiteX2" fmla="*/ 10392228 w 10981508"/>
              <a:gd name="connsiteY2" fmla="*/ 716 h 5225859"/>
              <a:gd name="connsiteX3" fmla="*/ 10981508 w 10981508"/>
              <a:gd name="connsiteY3" fmla="*/ 537745 h 5225859"/>
              <a:gd name="connsiteX4" fmla="*/ 10972799 w 10981508"/>
              <a:gd name="connsiteY4" fmla="*/ 4357905 h 5225859"/>
              <a:gd name="connsiteX5" fmla="*/ 10104845 w 10981508"/>
              <a:gd name="connsiteY5" fmla="*/ 5225859 h 5225859"/>
              <a:gd name="connsiteX6" fmla="*/ 876662 w 10981508"/>
              <a:gd name="connsiteY6" fmla="*/ 5225859 h 5225859"/>
              <a:gd name="connsiteX7" fmla="*/ 8708 w 10981508"/>
              <a:gd name="connsiteY7" fmla="*/ 4357905 h 5225859"/>
              <a:gd name="connsiteX8" fmla="*/ 0 w 10981508"/>
              <a:gd name="connsiteY8" fmla="*/ 441951 h 5225859"/>
              <a:gd name="connsiteX0" fmla="*/ 0 w 10981508"/>
              <a:gd name="connsiteY0" fmla="*/ 441951 h 5225859"/>
              <a:gd name="connsiteX1" fmla="*/ 641531 w 10981508"/>
              <a:gd name="connsiteY1" fmla="*/ 717 h 5225859"/>
              <a:gd name="connsiteX2" fmla="*/ 10392228 w 10981508"/>
              <a:gd name="connsiteY2" fmla="*/ 716 h 5225859"/>
              <a:gd name="connsiteX3" fmla="*/ 10981508 w 10981508"/>
              <a:gd name="connsiteY3" fmla="*/ 450659 h 5225859"/>
              <a:gd name="connsiteX4" fmla="*/ 10972799 w 10981508"/>
              <a:gd name="connsiteY4" fmla="*/ 4357905 h 5225859"/>
              <a:gd name="connsiteX5" fmla="*/ 10104845 w 10981508"/>
              <a:gd name="connsiteY5" fmla="*/ 5225859 h 5225859"/>
              <a:gd name="connsiteX6" fmla="*/ 876662 w 10981508"/>
              <a:gd name="connsiteY6" fmla="*/ 5225859 h 5225859"/>
              <a:gd name="connsiteX7" fmla="*/ 8708 w 10981508"/>
              <a:gd name="connsiteY7" fmla="*/ 4357905 h 5225859"/>
              <a:gd name="connsiteX8" fmla="*/ 0 w 10981508"/>
              <a:gd name="connsiteY8" fmla="*/ 441951 h 5225859"/>
              <a:gd name="connsiteX0" fmla="*/ 0 w 10981508"/>
              <a:gd name="connsiteY0" fmla="*/ 441951 h 5236232"/>
              <a:gd name="connsiteX1" fmla="*/ 641531 w 10981508"/>
              <a:gd name="connsiteY1" fmla="*/ 717 h 5236232"/>
              <a:gd name="connsiteX2" fmla="*/ 10392228 w 10981508"/>
              <a:gd name="connsiteY2" fmla="*/ 716 h 5236232"/>
              <a:gd name="connsiteX3" fmla="*/ 10981508 w 10981508"/>
              <a:gd name="connsiteY3" fmla="*/ 450659 h 5236232"/>
              <a:gd name="connsiteX4" fmla="*/ 10972799 w 10981508"/>
              <a:gd name="connsiteY4" fmla="*/ 4854293 h 5236232"/>
              <a:gd name="connsiteX5" fmla="*/ 10104845 w 10981508"/>
              <a:gd name="connsiteY5" fmla="*/ 5225859 h 5236232"/>
              <a:gd name="connsiteX6" fmla="*/ 876662 w 10981508"/>
              <a:gd name="connsiteY6" fmla="*/ 5225859 h 5236232"/>
              <a:gd name="connsiteX7" fmla="*/ 8708 w 10981508"/>
              <a:gd name="connsiteY7" fmla="*/ 4357905 h 5236232"/>
              <a:gd name="connsiteX8" fmla="*/ 0 w 10981508"/>
              <a:gd name="connsiteY8" fmla="*/ 441951 h 5236232"/>
              <a:gd name="connsiteX0" fmla="*/ 0 w 10981508"/>
              <a:gd name="connsiteY0" fmla="*/ 441951 h 5243043"/>
              <a:gd name="connsiteX1" fmla="*/ 641531 w 10981508"/>
              <a:gd name="connsiteY1" fmla="*/ 717 h 5243043"/>
              <a:gd name="connsiteX2" fmla="*/ 10392228 w 10981508"/>
              <a:gd name="connsiteY2" fmla="*/ 716 h 5243043"/>
              <a:gd name="connsiteX3" fmla="*/ 10981508 w 10981508"/>
              <a:gd name="connsiteY3" fmla="*/ 450659 h 5243043"/>
              <a:gd name="connsiteX4" fmla="*/ 10972799 w 10981508"/>
              <a:gd name="connsiteY4" fmla="*/ 4854293 h 5243043"/>
              <a:gd name="connsiteX5" fmla="*/ 10418354 w 10981508"/>
              <a:gd name="connsiteY5" fmla="*/ 5234567 h 5243043"/>
              <a:gd name="connsiteX6" fmla="*/ 876662 w 10981508"/>
              <a:gd name="connsiteY6" fmla="*/ 5225859 h 5243043"/>
              <a:gd name="connsiteX7" fmla="*/ 8708 w 10981508"/>
              <a:gd name="connsiteY7" fmla="*/ 4357905 h 5243043"/>
              <a:gd name="connsiteX8" fmla="*/ 0 w 10981508"/>
              <a:gd name="connsiteY8" fmla="*/ 441951 h 5243043"/>
              <a:gd name="connsiteX0" fmla="*/ 0 w 10981508"/>
              <a:gd name="connsiteY0" fmla="*/ 441951 h 5234567"/>
              <a:gd name="connsiteX1" fmla="*/ 641531 w 10981508"/>
              <a:gd name="connsiteY1" fmla="*/ 717 h 5234567"/>
              <a:gd name="connsiteX2" fmla="*/ 10392228 w 10981508"/>
              <a:gd name="connsiteY2" fmla="*/ 716 h 5234567"/>
              <a:gd name="connsiteX3" fmla="*/ 10981508 w 10981508"/>
              <a:gd name="connsiteY3" fmla="*/ 450659 h 5234567"/>
              <a:gd name="connsiteX4" fmla="*/ 10972799 w 10981508"/>
              <a:gd name="connsiteY4" fmla="*/ 4714956 h 5234567"/>
              <a:gd name="connsiteX5" fmla="*/ 10418354 w 10981508"/>
              <a:gd name="connsiteY5" fmla="*/ 5234567 h 5234567"/>
              <a:gd name="connsiteX6" fmla="*/ 876662 w 10981508"/>
              <a:gd name="connsiteY6" fmla="*/ 5225859 h 5234567"/>
              <a:gd name="connsiteX7" fmla="*/ 8708 w 10981508"/>
              <a:gd name="connsiteY7" fmla="*/ 4357905 h 5234567"/>
              <a:gd name="connsiteX8" fmla="*/ 0 w 10981508"/>
              <a:gd name="connsiteY8" fmla="*/ 441951 h 5234567"/>
              <a:gd name="connsiteX0" fmla="*/ 0 w 10981508"/>
              <a:gd name="connsiteY0" fmla="*/ 441951 h 5234567"/>
              <a:gd name="connsiteX1" fmla="*/ 641531 w 10981508"/>
              <a:gd name="connsiteY1" fmla="*/ 717 h 5234567"/>
              <a:gd name="connsiteX2" fmla="*/ 10392228 w 10981508"/>
              <a:gd name="connsiteY2" fmla="*/ 716 h 5234567"/>
              <a:gd name="connsiteX3" fmla="*/ 10981508 w 10981508"/>
              <a:gd name="connsiteY3" fmla="*/ 450659 h 5234567"/>
              <a:gd name="connsiteX4" fmla="*/ 10972799 w 10981508"/>
              <a:gd name="connsiteY4" fmla="*/ 4714956 h 5234567"/>
              <a:gd name="connsiteX5" fmla="*/ 10418354 w 10981508"/>
              <a:gd name="connsiteY5" fmla="*/ 5234567 h 5234567"/>
              <a:gd name="connsiteX6" fmla="*/ 624113 w 10981508"/>
              <a:gd name="connsiteY6" fmla="*/ 5225859 h 5234567"/>
              <a:gd name="connsiteX7" fmla="*/ 8708 w 10981508"/>
              <a:gd name="connsiteY7" fmla="*/ 4357905 h 5234567"/>
              <a:gd name="connsiteX8" fmla="*/ 0 w 10981508"/>
              <a:gd name="connsiteY8" fmla="*/ 441951 h 5234567"/>
              <a:gd name="connsiteX0" fmla="*/ 0 w 10981508"/>
              <a:gd name="connsiteY0" fmla="*/ 441951 h 5234567"/>
              <a:gd name="connsiteX1" fmla="*/ 641531 w 10981508"/>
              <a:gd name="connsiteY1" fmla="*/ 717 h 5234567"/>
              <a:gd name="connsiteX2" fmla="*/ 10392228 w 10981508"/>
              <a:gd name="connsiteY2" fmla="*/ 716 h 5234567"/>
              <a:gd name="connsiteX3" fmla="*/ 10981508 w 10981508"/>
              <a:gd name="connsiteY3" fmla="*/ 450659 h 5234567"/>
              <a:gd name="connsiteX4" fmla="*/ 10972799 w 10981508"/>
              <a:gd name="connsiteY4" fmla="*/ 4714956 h 5234567"/>
              <a:gd name="connsiteX5" fmla="*/ 10418354 w 10981508"/>
              <a:gd name="connsiteY5" fmla="*/ 5234567 h 5234567"/>
              <a:gd name="connsiteX6" fmla="*/ 624113 w 10981508"/>
              <a:gd name="connsiteY6" fmla="*/ 5225859 h 5234567"/>
              <a:gd name="connsiteX7" fmla="*/ 0 w 10981508"/>
              <a:gd name="connsiteY7" fmla="*/ 4688830 h 5234567"/>
              <a:gd name="connsiteX8" fmla="*/ 0 w 10981508"/>
              <a:gd name="connsiteY8" fmla="*/ 441951 h 5234567"/>
              <a:gd name="connsiteX0" fmla="*/ 0 w 10981508"/>
              <a:gd name="connsiteY0" fmla="*/ 441951 h 5234567"/>
              <a:gd name="connsiteX1" fmla="*/ 641531 w 10981508"/>
              <a:gd name="connsiteY1" fmla="*/ 717 h 5234567"/>
              <a:gd name="connsiteX2" fmla="*/ 10392228 w 10981508"/>
              <a:gd name="connsiteY2" fmla="*/ 716 h 5234567"/>
              <a:gd name="connsiteX3" fmla="*/ 10981508 w 10981508"/>
              <a:gd name="connsiteY3" fmla="*/ 450659 h 5234567"/>
              <a:gd name="connsiteX4" fmla="*/ 10972799 w 10981508"/>
              <a:gd name="connsiteY4" fmla="*/ 4714956 h 5234567"/>
              <a:gd name="connsiteX5" fmla="*/ 10418354 w 10981508"/>
              <a:gd name="connsiteY5" fmla="*/ 5234567 h 5234567"/>
              <a:gd name="connsiteX6" fmla="*/ 528318 w 10981508"/>
              <a:gd name="connsiteY6" fmla="*/ 5225859 h 5234567"/>
              <a:gd name="connsiteX7" fmla="*/ 0 w 10981508"/>
              <a:gd name="connsiteY7" fmla="*/ 4688830 h 5234567"/>
              <a:gd name="connsiteX8" fmla="*/ 0 w 10981508"/>
              <a:gd name="connsiteY8" fmla="*/ 441951 h 523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81508" h="5234567">
                <a:moveTo>
                  <a:pt x="0" y="441951"/>
                </a:moveTo>
                <a:cubicBezTo>
                  <a:pt x="0" y="-37407"/>
                  <a:pt x="162173" y="717"/>
                  <a:pt x="641531" y="717"/>
                </a:cubicBezTo>
                <a:lnTo>
                  <a:pt x="10392228" y="716"/>
                </a:lnTo>
                <a:cubicBezTo>
                  <a:pt x="10871586" y="716"/>
                  <a:pt x="10981508" y="-28699"/>
                  <a:pt x="10981508" y="450659"/>
                </a:cubicBezTo>
                <a:lnTo>
                  <a:pt x="10972799" y="4714956"/>
                </a:lnTo>
                <a:cubicBezTo>
                  <a:pt x="10972799" y="5194314"/>
                  <a:pt x="10897712" y="5234567"/>
                  <a:pt x="10418354" y="5234567"/>
                </a:cubicBezTo>
                <a:lnTo>
                  <a:pt x="528318" y="5225859"/>
                </a:lnTo>
                <a:cubicBezTo>
                  <a:pt x="48960" y="5225859"/>
                  <a:pt x="0" y="5168188"/>
                  <a:pt x="0" y="4688830"/>
                </a:cubicBezTo>
                <a:lnTo>
                  <a:pt x="0" y="4419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Swaglabs_Addendum">
            <a:hlinkClick r:id="" action="ppaction://media"/>
            <a:extLst>
              <a:ext uri="{FF2B5EF4-FFF2-40B4-BE49-F238E27FC236}">
                <a16:creationId xmlns:a16="http://schemas.microsoft.com/office/drawing/2014/main" id="{BF9DC3A3-BD76-8259-A26D-CEC2EBB53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3" y="-8343"/>
            <a:ext cx="12192000" cy="6605587"/>
          </a:xfrm>
          <a:prstGeom prst="rect">
            <a:avLst/>
          </a:prstGeom>
        </p:spPr>
      </p:pic>
      <p:grpSp>
        <p:nvGrpSpPr>
          <p:cNvPr id="11" name="playknopf">
            <a:extLst>
              <a:ext uri="{FF2B5EF4-FFF2-40B4-BE49-F238E27FC236}">
                <a16:creationId xmlns:a16="http://schemas.microsoft.com/office/drawing/2014/main" id="{7A7762EE-9512-CB7C-4487-F0C0EB14E9C3}"/>
              </a:ext>
            </a:extLst>
          </p:cNvPr>
          <p:cNvGrpSpPr>
            <a:grpSpLocks/>
          </p:cNvGrpSpPr>
          <p:nvPr/>
        </p:nvGrpSpPr>
        <p:grpSpPr bwMode="auto">
          <a:xfrm>
            <a:off x="3937000" y="1749425"/>
            <a:ext cx="4087813" cy="4181475"/>
            <a:chOff x="2528516" y="0"/>
            <a:chExt cx="6514012" cy="6662057"/>
          </a:xfrm>
        </p:grpSpPr>
        <p:sp>
          <p:nvSpPr>
            <p:cNvPr id="9" name="Kreis: nicht ausgefüllt 8">
              <a:extLst>
                <a:ext uri="{FF2B5EF4-FFF2-40B4-BE49-F238E27FC236}">
                  <a16:creationId xmlns:a16="http://schemas.microsoft.com/office/drawing/2014/main" id="{76759EB6-0AA8-013E-4D9E-0E867DDCE7D6}"/>
                </a:ext>
              </a:extLst>
            </p:cNvPr>
            <p:cNvSpPr/>
            <p:nvPr/>
          </p:nvSpPr>
          <p:spPr>
            <a:xfrm>
              <a:off x="2528516" y="0"/>
              <a:ext cx="6514012" cy="6662057"/>
            </a:xfrm>
            <a:prstGeom prst="donut">
              <a:avLst/>
            </a:prstGeom>
            <a:solidFill>
              <a:srgbClr val="1CD1C8"/>
            </a:solidFill>
            <a:ln>
              <a:noFill/>
            </a:ln>
            <a:effectLst>
              <a:softEdge rad="393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DE160A88-51B5-90D1-83B5-C8BFE9DF742D}"/>
                </a:ext>
              </a:extLst>
            </p:cNvPr>
            <p:cNvSpPr/>
            <p:nvPr/>
          </p:nvSpPr>
          <p:spPr>
            <a:xfrm rot="5400000">
              <a:off x="4983478" y="1809206"/>
              <a:ext cx="2921730" cy="3239588"/>
            </a:xfrm>
            <a:prstGeom prst="triangle">
              <a:avLst/>
            </a:prstGeom>
            <a:solidFill>
              <a:srgbClr val="1CD1C8"/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20" name="Abschlussfolie">
            <a:extLst>
              <a:ext uri="{FF2B5EF4-FFF2-40B4-BE49-F238E27FC236}">
                <a16:creationId xmlns:a16="http://schemas.microsoft.com/office/drawing/2014/main" id="{CAD385D8-C88F-240C-BDA3-78409252F20B}"/>
              </a:ext>
            </a:extLst>
          </p:cNvPr>
          <p:cNvGrpSpPr>
            <a:grpSpLocks/>
          </p:cNvGrpSpPr>
          <p:nvPr/>
        </p:nvGrpSpPr>
        <p:grpSpPr bwMode="auto">
          <a:xfrm>
            <a:off x="-69850" y="-77788"/>
            <a:ext cx="12285663" cy="7010401"/>
            <a:chOff x="-69669" y="-78376"/>
            <a:chExt cx="12285942" cy="701040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696FB77-04F8-A0BE-599C-A9CFC215DD2F}"/>
                </a:ext>
              </a:extLst>
            </p:cNvPr>
            <p:cNvSpPr/>
            <p:nvPr/>
          </p:nvSpPr>
          <p:spPr>
            <a:xfrm>
              <a:off x="-69669" y="-78376"/>
              <a:ext cx="12285942" cy="7010400"/>
            </a:xfrm>
            <a:prstGeom prst="rect">
              <a:avLst/>
            </a:prstGeom>
            <a:solidFill>
              <a:srgbClr val="1CD1C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grpSp>
          <p:nvGrpSpPr>
            <p:cNvPr id="44041" name="Gruppieren 12">
              <a:extLst>
                <a:ext uri="{FF2B5EF4-FFF2-40B4-BE49-F238E27FC236}">
                  <a16:creationId xmlns:a16="http://schemas.microsoft.com/office/drawing/2014/main" id="{8B0A3046-1B85-9194-B33B-E9A72B918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765" y="-8931"/>
              <a:ext cx="10871200" cy="6689725"/>
              <a:chOff x="6257925" y="245268"/>
              <a:chExt cx="10871200" cy="6689725"/>
            </a:xfrm>
          </p:grpSpPr>
          <p:grpSp>
            <p:nvGrpSpPr>
              <p:cNvPr id="44042" name="Gruppieren 13">
                <a:extLst>
                  <a:ext uri="{FF2B5EF4-FFF2-40B4-BE49-F238E27FC236}">
                    <a16:creationId xmlns:a16="http://schemas.microsoft.com/office/drawing/2014/main" id="{789CD023-23F0-83A5-6443-523E85A904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57925" y="245268"/>
                <a:ext cx="10871200" cy="6689725"/>
                <a:chOff x="323850" y="60325"/>
                <a:chExt cx="10871200" cy="6689725"/>
              </a:xfrm>
            </p:grpSpPr>
            <p:pic>
              <p:nvPicPr>
                <p:cNvPr id="44044" name="Grafik 11">
                  <a:extLst>
                    <a:ext uri="{FF2B5EF4-FFF2-40B4-BE49-F238E27FC236}">
                      <a16:creationId xmlns:a16="http://schemas.microsoft.com/office/drawing/2014/main" id="{CCDF12C5-0E0C-F73D-D59E-5A10B6F4FB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0463" y="60325"/>
                  <a:ext cx="10034587" cy="668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Rechteck: abgerundete Ecken 2">
                  <a:extLst>
                    <a:ext uri="{FF2B5EF4-FFF2-40B4-BE49-F238E27FC236}">
                      <a16:creationId xmlns:a16="http://schemas.microsoft.com/office/drawing/2014/main" id="{C17C7526-99A0-3A8F-54C7-29BEAC4A3B13}"/>
                    </a:ext>
                  </a:extLst>
                </p:cNvPr>
                <p:cNvSpPr/>
                <p:nvPr/>
              </p:nvSpPr>
              <p:spPr>
                <a:xfrm>
                  <a:off x="323090" y="1537106"/>
                  <a:ext cx="6977221" cy="3976686"/>
                </a:xfrm>
                <a:custGeom>
                  <a:avLst/>
                  <a:gdLst>
                    <a:gd name="connsiteX0" fmla="*/ 0 w 4989443"/>
                    <a:gd name="connsiteY0" fmla="*/ 197915 h 4049831"/>
                    <a:gd name="connsiteX1" fmla="*/ 197915 w 4989443"/>
                    <a:gd name="connsiteY1" fmla="*/ 0 h 4049831"/>
                    <a:gd name="connsiteX2" fmla="*/ 4791528 w 4989443"/>
                    <a:gd name="connsiteY2" fmla="*/ 0 h 4049831"/>
                    <a:gd name="connsiteX3" fmla="*/ 4989443 w 4989443"/>
                    <a:gd name="connsiteY3" fmla="*/ 197915 h 4049831"/>
                    <a:gd name="connsiteX4" fmla="*/ 4989443 w 4989443"/>
                    <a:gd name="connsiteY4" fmla="*/ 3851916 h 4049831"/>
                    <a:gd name="connsiteX5" fmla="*/ 4791528 w 4989443"/>
                    <a:gd name="connsiteY5" fmla="*/ 4049831 h 4049831"/>
                    <a:gd name="connsiteX6" fmla="*/ 197915 w 4989443"/>
                    <a:gd name="connsiteY6" fmla="*/ 4049831 h 4049831"/>
                    <a:gd name="connsiteX7" fmla="*/ 0 w 4989443"/>
                    <a:gd name="connsiteY7" fmla="*/ 3851916 h 4049831"/>
                    <a:gd name="connsiteX8" fmla="*/ 0 w 4989443"/>
                    <a:gd name="connsiteY8" fmla="*/ 197915 h 4049831"/>
                    <a:gd name="connsiteX0" fmla="*/ 0 w 4989443"/>
                    <a:gd name="connsiteY0" fmla="*/ 197915 h 4049831"/>
                    <a:gd name="connsiteX1" fmla="*/ 1118941 w 4989443"/>
                    <a:gd name="connsiteY1" fmla="*/ 13252 h 4049831"/>
                    <a:gd name="connsiteX2" fmla="*/ 4791528 w 4989443"/>
                    <a:gd name="connsiteY2" fmla="*/ 0 h 4049831"/>
                    <a:gd name="connsiteX3" fmla="*/ 4989443 w 4989443"/>
                    <a:gd name="connsiteY3" fmla="*/ 197915 h 4049831"/>
                    <a:gd name="connsiteX4" fmla="*/ 4989443 w 4989443"/>
                    <a:gd name="connsiteY4" fmla="*/ 3851916 h 4049831"/>
                    <a:gd name="connsiteX5" fmla="*/ 4791528 w 4989443"/>
                    <a:gd name="connsiteY5" fmla="*/ 4049831 h 4049831"/>
                    <a:gd name="connsiteX6" fmla="*/ 197915 w 4989443"/>
                    <a:gd name="connsiteY6" fmla="*/ 4049831 h 4049831"/>
                    <a:gd name="connsiteX7" fmla="*/ 0 w 4989443"/>
                    <a:gd name="connsiteY7" fmla="*/ 3851916 h 4049831"/>
                    <a:gd name="connsiteX8" fmla="*/ 0 w 4989443"/>
                    <a:gd name="connsiteY8" fmla="*/ 197915 h 4049831"/>
                    <a:gd name="connsiteX0" fmla="*/ 589722 w 4989443"/>
                    <a:gd name="connsiteY0" fmla="*/ 184663 h 4049831"/>
                    <a:gd name="connsiteX1" fmla="*/ 1118941 w 4989443"/>
                    <a:gd name="connsiteY1" fmla="*/ 13252 h 4049831"/>
                    <a:gd name="connsiteX2" fmla="*/ 4791528 w 4989443"/>
                    <a:gd name="connsiteY2" fmla="*/ 0 h 4049831"/>
                    <a:gd name="connsiteX3" fmla="*/ 4989443 w 4989443"/>
                    <a:gd name="connsiteY3" fmla="*/ 197915 h 4049831"/>
                    <a:gd name="connsiteX4" fmla="*/ 4989443 w 4989443"/>
                    <a:gd name="connsiteY4" fmla="*/ 3851916 h 4049831"/>
                    <a:gd name="connsiteX5" fmla="*/ 4791528 w 4989443"/>
                    <a:gd name="connsiteY5" fmla="*/ 4049831 h 4049831"/>
                    <a:gd name="connsiteX6" fmla="*/ 197915 w 4989443"/>
                    <a:gd name="connsiteY6" fmla="*/ 4049831 h 4049831"/>
                    <a:gd name="connsiteX7" fmla="*/ 0 w 4989443"/>
                    <a:gd name="connsiteY7" fmla="*/ 3851916 h 4049831"/>
                    <a:gd name="connsiteX8" fmla="*/ 589722 w 4989443"/>
                    <a:gd name="connsiteY8" fmla="*/ 184663 h 4049831"/>
                    <a:gd name="connsiteX0" fmla="*/ 589722 w 4989443"/>
                    <a:gd name="connsiteY0" fmla="*/ 184663 h 4049831"/>
                    <a:gd name="connsiteX1" fmla="*/ 860524 w 4989443"/>
                    <a:gd name="connsiteY1" fmla="*/ 19878 h 4049831"/>
                    <a:gd name="connsiteX2" fmla="*/ 4791528 w 4989443"/>
                    <a:gd name="connsiteY2" fmla="*/ 0 h 4049831"/>
                    <a:gd name="connsiteX3" fmla="*/ 4989443 w 4989443"/>
                    <a:gd name="connsiteY3" fmla="*/ 197915 h 4049831"/>
                    <a:gd name="connsiteX4" fmla="*/ 4989443 w 4989443"/>
                    <a:gd name="connsiteY4" fmla="*/ 3851916 h 4049831"/>
                    <a:gd name="connsiteX5" fmla="*/ 4791528 w 4989443"/>
                    <a:gd name="connsiteY5" fmla="*/ 4049831 h 4049831"/>
                    <a:gd name="connsiteX6" fmla="*/ 197915 w 4989443"/>
                    <a:gd name="connsiteY6" fmla="*/ 4049831 h 4049831"/>
                    <a:gd name="connsiteX7" fmla="*/ 0 w 4989443"/>
                    <a:gd name="connsiteY7" fmla="*/ 3851916 h 4049831"/>
                    <a:gd name="connsiteX8" fmla="*/ 589722 w 4989443"/>
                    <a:gd name="connsiteY8" fmla="*/ 184663 h 4049831"/>
                    <a:gd name="connsiteX0" fmla="*/ 589722 w 4989443"/>
                    <a:gd name="connsiteY0" fmla="*/ 178037 h 4043205"/>
                    <a:gd name="connsiteX1" fmla="*/ 860524 w 4989443"/>
                    <a:gd name="connsiteY1" fmla="*/ 13252 h 4043205"/>
                    <a:gd name="connsiteX2" fmla="*/ 4261441 w 4989443"/>
                    <a:gd name="connsiteY2" fmla="*/ 0 h 4043205"/>
                    <a:gd name="connsiteX3" fmla="*/ 4989443 w 4989443"/>
                    <a:gd name="connsiteY3" fmla="*/ 191289 h 4043205"/>
                    <a:gd name="connsiteX4" fmla="*/ 4989443 w 4989443"/>
                    <a:gd name="connsiteY4" fmla="*/ 3845290 h 4043205"/>
                    <a:gd name="connsiteX5" fmla="*/ 4791528 w 4989443"/>
                    <a:gd name="connsiteY5" fmla="*/ 4043205 h 4043205"/>
                    <a:gd name="connsiteX6" fmla="*/ 197915 w 4989443"/>
                    <a:gd name="connsiteY6" fmla="*/ 4043205 h 4043205"/>
                    <a:gd name="connsiteX7" fmla="*/ 0 w 4989443"/>
                    <a:gd name="connsiteY7" fmla="*/ 3845290 h 4043205"/>
                    <a:gd name="connsiteX8" fmla="*/ 589722 w 4989443"/>
                    <a:gd name="connsiteY8" fmla="*/ 178037 h 4043205"/>
                    <a:gd name="connsiteX0" fmla="*/ 589722 w 4989443"/>
                    <a:gd name="connsiteY0" fmla="*/ 178037 h 4043205"/>
                    <a:gd name="connsiteX1" fmla="*/ 860524 w 4989443"/>
                    <a:gd name="connsiteY1" fmla="*/ 13252 h 4043205"/>
                    <a:gd name="connsiteX2" fmla="*/ 4261441 w 4989443"/>
                    <a:gd name="connsiteY2" fmla="*/ 0 h 4043205"/>
                    <a:gd name="connsiteX3" fmla="*/ 4651513 w 4989443"/>
                    <a:gd name="connsiteY3" fmla="*/ 197915 h 4043205"/>
                    <a:gd name="connsiteX4" fmla="*/ 4989443 w 4989443"/>
                    <a:gd name="connsiteY4" fmla="*/ 3845290 h 4043205"/>
                    <a:gd name="connsiteX5" fmla="*/ 4791528 w 4989443"/>
                    <a:gd name="connsiteY5" fmla="*/ 4043205 h 4043205"/>
                    <a:gd name="connsiteX6" fmla="*/ 197915 w 4989443"/>
                    <a:gd name="connsiteY6" fmla="*/ 4043205 h 4043205"/>
                    <a:gd name="connsiteX7" fmla="*/ 0 w 4989443"/>
                    <a:gd name="connsiteY7" fmla="*/ 3845290 h 4043205"/>
                    <a:gd name="connsiteX8" fmla="*/ 589722 w 4989443"/>
                    <a:gd name="connsiteY8" fmla="*/ 178037 h 4043205"/>
                    <a:gd name="connsiteX0" fmla="*/ 589722 w 4989443"/>
                    <a:gd name="connsiteY0" fmla="*/ 171411 h 4036579"/>
                    <a:gd name="connsiteX1" fmla="*/ 860524 w 4989443"/>
                    <a:gd name="connsiteY1" fmla="*/ 6626 h 4036579"/>
                    <a:gd name="connsiteX2" fmla="*/ 4393963 w 4989443"/>
                    <a:gd name="connsiteY2" fmla="*/ 0 h 4036579"/>
                    <a:gd name="connsiteX3" fmla="*/ 4651513 w 4989443"/>
                    <a:gd name="connsiteY3" fmla="*/ 191289 h 4036579"/>
                    <a:gd name="connsiteX4" fmla="*/ 4989443 w 4989443"/>
                    <a:gd name="connsiteY4" fmla="*/ 3838664 h 4036579"/>
                    <a:gd name="connsiteX5" fmla="*/ 4791528 w 4989443"/>
                    <a:gd name="connsiteY5" fmla="*/ 4036579 h 4036579"/>
                    <a:gd name="connsiteX6" fmla="*/ 197915 w 4989443"/>
                    <a:gd name="connsiteY6" fmla="*/ 4036579 h 4036579"/>
                    <a:gd name="connsiteX7" fmla="*/ 0 w 4989443"/>
                    <a:gd name="connsiteY7" fmla="*/ 3838664 h 4036579"/>
                    <a:gd name="connsiteX8" fmla="*/ 589722 w 4989443"/>
                    <a:gd name="connsiteY8" fmla="*/ 171411 h 4036579"/>
                    <a:gd name="connsiteX0" fmla="*/ 589722 w 4989443"/>
                    <a:gd name="connsiteY0" fmla="*/ 171411 h 4036579"/>
                    <a:gd name="connsiteX1" fmla="*/ 860524 w 4989443"/>
                    <a:gd name="connsiteY1" fmla="*/ 6626 h 4036579"/>
                    <a:gd name="connsiteX2" fmla="*/ 4393963 w 4989443"/>
                    <a:gd name="connsiteY2" fmla="*/ 0 h 4036579"/>
                    <a:gd name="connsiteX3" fmla="*/ 4604130 w 4989443"/>
                    <a:gd name="connsiteY3" fmla="*/ 177816 h 4036579"/>
                    <a:gd name="connsiteX4" fmla="*/ 4989443 w 4989443"/>
                    <a:gd name="connsiteY4" fmla="*/ 3838664 h 4036579"/>
                    <a:gd name="connsiteX5" fmla="*/ 4791528 w 4989443"/>
                    <a:gd name="connsiteY5" fmla="*/ 4036579 h 4036579"/>
                    <a:gd name="connsiteX6" fmla="*/ 197915 w 4989443"/>
                    <a:gd name="connsiteY6" fmla="*/ 4036579 h 4036579"/>
                    <a:gd name="connsiteX7" fmla="*/ 0 w 4989443"/>
                    <a:gd name="connsiteY7" fmla="*/ 3838664 h 4036579"/>
                    <a:gd name="connsiteX8" fmla="*/ 589722 w 4989443"/>
                    <a:gd name="connsiteY8" fmla="*/ 171411 h 4036579"/>
                    <a:gd name="connsiteX0" fmla="*/ 589722 w 4989443"/>
                    <a:gd name="connsiteY0" fmla="*/ 171411 h 4036579"/>
                    <a:gd name="connsiteX1" fmla="*/ 860524 w 4989443"/>
                    <a:gd name="connsiteY1" fmla="*/ 6626 h 4036579"/>
                    <a:gd name="connsiteX2" fmla="*/ 4393963 w 4989443"/>
                    <a:gd name="connsiteY2" fmla="*/ 0 h 4036579"/>
                    <a:gd name="connsiteX3" fmla="*/ 4585176 w 4989443"/>
                    <a:gd name="connsiteY3" fmla="*/ 164343 h 4036579"/>
                    <a:gd name="connsiteX4" fmla="*/ 4989443 w 4989443"/>
                    <a:gd name="connsiteY4" fmla="*/ 3838664 h 4036579"/>
                    <a:gd name="connsiteX5" fmla="*/ 4791528 w 4989443"/>
                    <a:gd name="connsiteY5" fmla="*/ 4036579 h 4036579"/>
                    <a:gd name="connsiteX6" fmla="*/ 197915 w 4989443"/>
                    <a:gd name="connsiteY6" fmla="*/ 4036579 h 4036579"/>
                    <a:gd name="connsiteX7" fmla="*/ 0 w 4989443"/>
                    <a:gd name="connsiteY7" fmla="*/ 3838664 h 4036579"/>
                    <a:gd name="connsiteX8" fmla="*/ 589722 w 4989443"/>
                    <a:gd name="connsiteY8" fmla="*/ 171411 h 4036579"/>
                    <a:gd name="connsiteX0" fmla="*/ 589722 w 4989443"/>
                    <a:gd name="connsiteY0" fmla="*/ 178148 h 4043316"/>
                    <a:gd name="connsiteX1" fmla="*/ 860524 w 4989443"/>
                    <a:gd name="connsiteY1" fmla="*/ 13363 h 4043316"/>
                    <a:gd name="connsiteX2" fmla="*/ 4360795 w 4989443"/>
                    <a:gd name="connsiteY2" fmla="*/ 0 h 4043316"/>
                    <a:gd name="connsiteX3" fmla="*/ 4585176 w 4989443"/>
                    <a:gd name="connsiteY3" fmla="*/ 171080 h 4043316"/>
                    <a:gd name="connsiteX4" fmla="*/ 4989443 w 4989443"/>
                    <a:gd name="connsiteY4" fmla="*/ 3845401 h 4043316"/>
                    <a:gd name="connsiteX5" fmla="*/ 4791528 w 4989443"/>
                    <a:gd name="connsiteY5" fmla="*/ 4043316 h 4043316"/>
                    <a:gd name="connsiteX6" fmla="*/ 197915 w 4989443"/>
                    <a:gd name="connsiteY6" fmla="*/ 4043316 h 4043316"/>
                    <a:gd name="connsiteX7" fmla="*/ 0 w 4989443"/>
                    <a:gd name="connsiteY7" fmla="*/ 3845401 h 4043316"/>
                    <a:gd name="connsiteX8" fmla="*/ 589722 w 4989443"/>
                    <a:gd name="connsiteY8" fmla="*/ 178148 h 4043316"/>
                    <a:gd name="connsiteX0" fmla="*/ 589722 w 4989443"/>
                    <a:gd name="connsiteY0" fmla="*/ 178148 h 4043316"/>
                    <a:gd name="connsiteX1" fmla="*/ 813141 w 4989443"/>
                    <a:gd name="connsiteY1" fmla="*/ 13363 h 4043316"/>
                    <a:gd name="connsiteX2" fmla="*/ 4360795 w 4989443"/>
                    <a:gd name="connsiteY2" fmla="*/ 0 h 4043316"/>
                    <a:gd name="connsiteX3" fmla="*/ 4585176 w 4989443"/>
                    <a:gd name="connsiteY3" fmla="*/ 171080 h 4043316"/>
                    <a:gd name="connsiteX4" fmla="*/ 4989443 w 4989443"/>
                    <a:gd name="connsiteY4" fmla="*/ 3845401 h 4043316"/>
                    <a:gd name="connsiteX5" fmla="*/ 4791528 w 4989443"/>
                    <a:gd name="connsiteY5" fmla="*/ 4043316 h 4043316"/>
                    <a:gd name="connsiteX6" fmla="*/ 197915 w 4989443"/>
                    <a:gd name="connsiteY6" fmla="*/ 4043316 h 4043316"/>
                    <a:gd name="connsiteX7" fmla="*/ 0 w 4989443"/>
                    <a:gd name="connsiteY7" fmla="*/ 3845401 h 4043316"/>
                    <a:gd name="connsiteX8" fmla="*/ 589722 w 4989443"/>
                    <a:gd name="connsiteY8" fmla="*/ 178148 h 4043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89443" h="4043316">
                      <a:moveTo>
                        <a:pt x="589722" y="178148"/>
                      </a:moveTo>
                      <a:cubicBezTo>
                        <a:pt x="589722" y="68843"/>
                        <a:pt x="703836" y="13363"/>
                        <a:pt x="813141" y="13363"/>
                      </a:cubicBezTo>
                      <a:lnTo>
                        <a:pt x="4360795" y="0"/>
                      </a:lnTo>
                      <a:cubicBezTo>
                        <a:pt x="4470100" y="0"/>
                        <a:pt x="4585176" y="61775"/>
                        <a:pt x="4585176" y="171080"/>
                      </a:cubicBezTo>
                      <a:lnTo>
                        <a:pt x="4989443" y="3845401"/>
                      </a:lnTo>
                      <a:cubicBezTo>
                        <a:pt x="4989443" y="3954706"/>
                        <a:pt x="4900833" y="4043316"/>
                        <a:pt x="4791528" y="4043316"/>
                      </a:cubicBezTo>
                      <a:lnTo>
                        <a:pt x="197915" y="4043316"/>
                      </a:lnTo>
                      <a:cubicBezTo>
                        <a:pt x="88610" y="4043316"/>
                        <a:pt x="0" y="3954706"/>
                        <a:pt x="0" y="3845401"/>
                      </a:cubicBezTo>
                      <a:lnTo>
                        <a:pt x="589722" y="178148"/>
                      </a:lnTo>
                      <a:close/>
                    </a:path>
                  </a:pathLst>
                </a:custGeom>
                <a:solidFill>
                  <a:srgbClr val="F6FCFE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de-DE"/>
                </a:p>
              </p:txBody>
            </p:sp>
            <p:sp>
              <p:nvSpPr>
                <p:cNvPr id="18" name="Rechteck: abgerundete Ecken 2">
                  <a:extLst>
                    <a:ext uri="{FF2B5EF4-FFF2-40B4-BE49-F238E27FC236}">
                      <a16:creationId xmlns:a16="http://schemas.microsoft.com/office/drawing/2014/main" id="{3C508BEB-4CB2-F451-9042-0B2BEC98F8D2}"/>
                    </a:ext>
                  </a:extLst>
                </p:cNvPr>
                <p:cNvSpPr/>
                <p:nvPr/>
              </p:nvSpPr>
              <p:spPr>
                <a:xfrm>
                  <a:off x="783475" y="2207031"/>
                  <a:ext cx="6056450" cy="2767012"/>
                </a:xfrm>
                <a:custGeom>
                  <a:avLst/>
                  <a:gdLst>
                    <a:gd name="connsiteX0" fmla="*/ 0 w 4989443"/>
                    <a:gd name="connsiteY0" fmla="*/ 197915 h 4049831"/>
                    <a:gd name="connsiteX1" fmla="*/ 197915 w 4989443"/>
                    <a:gd name="connsiteY1" fmla="*/ 0 h 4049831"/>
                    <a:gd name="connsiteX2" fmla="*/ 4791528 w 4989443"/>
                    <a:gd name="connsiteY2" fmla="*/ 0 h 4049831"/>
                    <a:gd name="connsiteX3" fmla="*/ 4989443 w 4989443"/>
                    <a:gd name="connsiteY3" fmla="*/ 197915 h 4049831"/>
                    <a:gd name="connsiteX4" fmla="*/ 4989443 w 4989443"/>
                    <a:gd name="connsiteY4" fmla="*/ 3851916 h 4049831"/>
                    <a:gd name="connsiteX5" fmla="*/ 4791528 w 4989443"/>
                    <a:gd name="connsiteY5" fmla="*/ 4049831 h 4049831"/>
                    <a:gd name="connsiteX6" fmla="*/ 197915 w 4989443"/>
                    <a:gd name="connsiteY6" fmla="*/ 4049831 h 4049831"/>
                    <a:gd name="connsiteX7" fmla="*/ 0 w 4989443"/>
                    <a:gd name="connsiteY7" fmla="*/ 3851916 h 4049831"/>
                    <a:gd name="connsiteX8" fmla="*/ 0 w 4989443"/>
                    <a:gd name="connsiteY8" fmla="*/ 197915 h 4049831"/>
                    <a:gd name="connsiteX0" fmla="*/ 0 w 4989443"/>
                    <a:gd name="connsiteY0" fmla="*/ 197915 h 4049831"/>
                    <a:gd name="connsiteX1" fmla="*/ 1118941 w 4989443"/>
                    <a:gd name="connsiteY1" fmla="*/ 13252 h 4049831"/>
                    <a:gd name="connsiteX2" fmla="*/ 4791528 w 4989443"/>
                    <a:gd name="connsiteY2" fmla="*/ 0 h 4049831"/>
                    <a:gd name="connsiteX3" fmla="*/ 4989443 w 4989443"/>
                    <a:gd name="connsiteY3" fmla="*/ 197915 h 4049831"/>
                    <a:gd name="connsiteX4" fmla="*/ 4989443 w 4989443"/>
                    <a:gd name="connsiteY4" fmla="*/ 3851916 h 4049831"/>
                    <a:gd name="connsiteX5" fmla="*/ 4791528 w 4989443"/>
                    <a:gd name="connsiteY5" fmla="*/ 4049831 h 4049831"/>
                    <a:gd name="connsiteX6" fmla="*/ 197915 w 4989443"/>
                    <a:gd name="connsiteY6" fmla="*/ 4049831 h 4049831"/>
                    <a:gd name="connsiteX7" fmla="*/ 0 w 4989443"/>
                    <a:gd name="connsiteY7" fmla="*/ 3851916 h 4049831"/>
                    <a:gd name="connsiteX8" fmla="*/ 0 w 4989443"/>
                    <a:gd name="connsiteY8" fmla="*/ 197915 h 4049831"/>
                    <a:gd name="connsiteX0" fmla="*/ 589722 w 4989443"/>
                    <a:gd name="connsiteY0" fmla="*/ 184663 h 4049831"/>
                    <a:gd name="connsiteX1" fmla="*/ 1118941 w 4989443"/>
                    <a:gd name="connsiteY1" fmla="*/ 13252 h 4049831"/>
                    <a:gd name="connsiteX2" fmla="*/ 4791528 w 4989443"/>
                    <a:gd name="connsiteY2" fmla="*/ 0 h 4049831"/>
                    <a:gd name="connsiteX3" fmla="*/ 4989443 w 4989443"/>
                    <a:gd name="connsiteY3" fmla="*/ 197915 h 4049831"/>
                    <a:gd name="connsiteX4" fmla="*/ 4989443 w 4989443"/>
                    <a:gd name="connsiteY4" fmla="*/ 3851916 h 4049831"/>
                    <a:gd name="connsiteX5" fmla="*/ 4791528 w 4989443"/>
                    <a:gd name="connsiteY5" fmla="*/ 4049831 h 4049831"/>
                    <a:gd name="connsiteX6" fmla="*/ 197915 w 4989443"/>
                    <a:gd name="connsiteY6" fmla="*/ 4049831 h 4049831"/>
                    <a:gd name="connsiteX7" fmla="*/ 0 w 4989443"/>
                    <a:gd name="connsiteY7" fmla="*/ 3851916 h 4049831"/>
                    <a:gd name="connsiteX8" fmla="*/ 589722 w 4989443"/>
                    <a:gd name="connsiteY8" fmla="*/ 184663 h 4049831"/>
                    <a:gd name="connsiteX0" fmla="*/ 589722 w 4989443"/>
                    <a:gd name="connsiteY0" fmla="*/ 184663 h 4049831"/>
                    <a:gd name="connsiteX1" fmla="*/ 860524 w 4989443"/>
                    <a:gd name="connsiteY1" fmla="*/ 19878 h 4049831"/>
                    <a:gd name="connsiteX2" fmla="*/ 4791528 w 4989443"/>
                    <a:gd name="connsiteY2" fmla="*/ 0 h 4049831"/>
                    <a:gd name="connsiteX3" fmla="*/ 4989443 w 4989443"/>
                    <a:gd name="connsiteY3" fmla="*/ 197915 h 4049831"/>
                    <a:gd name="connsiteX4" fmla="*/ 4989443 w 4989443"/>
                    <a:gd name="connsiteY4" fmla="*/ 3851916 h 4049831"/>
                    <a:gd name="connsiteX5" fmla="*/ 4791528 w 4989443"/>
                    <a:gd name="connsiteY5" fmla="*/ 4049831 h 4049831"/>
                    <a:gd name="connsiteX6" fmla="*/ 197915 w 4989443"/>
                    <a:gd name="connsiteY6" fmla="*/ 4049831 h 4049831"/>
                    <a:gd name="connsiteX7" fmla="*/ 0 w 4989443"/>
                    <a:gd name="connsiteY7" fmla="*/ 3851916 h 4049831"/>
                    <a:gd name="connsiteX8" fmla="*/ 589722 w 4989443"/>
                    <a:gd name="connsiteY8" fmla="*/ 184663 h 4049831"/>
                    <a:gd name="connsiteX0" fmla="*/ 589722 w 4989443"/>
                    <a:gd name="connsiteY0" fmla="*/ 178037 h 4043205"/>
                    <a:gd name="connsiteX1" fmla="*/ 860524 w 4989443"/>
                    <a:gd name="connsiteY1" fmla="*/ 13252 h 4043205"/>
                    <a:gd name="connsiteX2" fmla="*/ 4261441 w 4989443"/>
                    <a:gd name="connsiteY2" fmla="*/ 0 h 4043205"/>
                    <a:gd name="connsiteX3" fmla="*/ 4989443 w 4989443"/>
                    <a:gd name="connsiteY3" fmla="*/ 191289 h 4043205"/>
                    <a:gd name="connsiteX4" fmla="*/ 4989443 w 4989443"/>
                    <a:gd name="connsiteY4" fmla="*/ 3845290 h 4043205"/>
                    <a:gd name="connsiteX5" fmla="*/ 4791528 w 4989443"/>
                    <a:gd name="connsiteY5" fmla="*/ 4043205 h 4043205"/>
                    <a:gd name="connsiteX6" fmla="*/ 197915 w 4989443"/>
                    <a:gd name="connsiteY6" fmla="*/ 4043205 h 4043205"/>
                    <a:gd name="connsiteX7" fmla="*/ 0 w 4989443"/>
                    <a:gd name="connsiteY7" fmla="*/ 3845290 h 4043205"/>
                    <a:gd name="connsiteX8" fmla="*/ 589722 w 4989443"/>
                    <a:gd name="connsiteY8" fmla="*/ 178037 h 4043205"/>
                    <a:gd name="connsiteX0" fmla="*/ 589722 w 4989443"/>
                    <a:gd name="connsiteY0" fmla="*/ 178037 h 4043205"/>
                    <a:gd name="connsiteX1" fmla="*/ 860524 w 4989443"/>
                    <a:gd name="connsiteY1" fmla="*/ 13252 h 4043205"/>
                    <a:gd name="connsiteX2" fmla="*/ 4261441 w 4989443"/>
                    <a:gd name="connsiteY2" fmla="*/ 0 h 4043205"/>
                    <a:gd name="connsiteX3" fmla="*/ 4651513 w 4989443"/>
                    <a:gd name="connsiteY3" fmla="*/ 197915 h 4043205"/>
                    <a:gd name="connsiteX4" fmla="*/ 4989443 w 4989443"/>
                    <a:gd name="connsiteY4" fmla="*/ 3845290 h 4043205"/>
                    <a:gd name="connsiteX5" fmla="*/ 4791528 w 4989443"/>
                    <a:gd name="connsiteY5" fmla="*/ 4043205 h 4043205"/>
                    <a:gd name="connsiteX6" fmla="*/ 197915 w 4989443"/>
                    <a:gd name="connsiteY6" fmla="*/ 4043205 h 4043205"/>
                    <a:gd name="connsiteX7" fmla="*/ 0 w 4989443"/>
                    <a:gd name="connsiteY7" fmla="*/ 3845290 h 4043205"/>
                    <a:gd name="connsiteX8" fmla="*/ 589722 w 4989443"/>
                    <a:gd name="connsiteY8" fmla="*/ 178037 h 4043205"/>
                    <a:gd name="connsiteX0" fmla="*/ 589722 w 4989443"/>
                    <a:gd name="connsiteY0" fmla="*/ 171411 h 4036579"/>
                    <a:gd name="connsiteX1" fmla="*/ 860524 w 4989443"/>
                    <a:gd name="connsiteY1" fmla="*/ 6626 h 4036579"/>
                    <a:gd name="connsiteX2" fmla="*/ 4393963 w 4989443"/>
                    <a:gd name="connsiteY2" fmla="*/ 0 h 4036579"/>
                    <a:gd name="connsiteX3" fmla="*/ 4651513 w 4989443"/>
                    <a:gd name="connsiteY3" fmla="*/ 191289 h 4036579"/>
                    <a:gd name="connsiteX4" fmla="*/ 4989443 w 4989443"/>
                    <a:gd name="connsiteY4" fmla="*/ 3838664 h 4036579"/>
                    <a:gd name="connsiteX5" fmla="*/ 4791528 w 4989443"/>
                    <a:gd name="connsiteY5" fmla="*/ 4036579 h 4036579"/>
                    <a:gd name="connsiteX6" fmla="*/ 197915 w 4989443"/>
                    <a:gd name="connsiteY6" fmla="*/ 4036579 h 4036579"/>
                    <a:gd name="connsiteX7" fmla="*/ 0 w 4989443"/>
                    <a:gd name="connsiteY7" fmla="*/ 3838664 h 4036579"/>
                    <a:gd name="connsiteX8" fmla="*/ 589722 w 4989443"/>
                    <a:gd name="connsiteY8" fmla="*/ 171411 h 4036579"/>
                    <a:gd name="connsiteX0" fmla="*/ 589722 w 4989443"/>
                    <a:gd name="connsiteY0" fmla="*/ 171411 h 4036579"/>
                    <a:gd name="connsiteX1" fmla="*/ 860524 w 4989443"/>
                    <a:gd name="connsiteY1" fmla="*/ 6626 h 4036579"/>
                    <a:gd name="connsiteX2" fmla="*/ 4393963 w 4989443"/>
                    <a:gd name="connsiteY2" fmla="*/ 0 h 4036579"/>
                    <a:gd name="connsiteX3" fmla="*/ 4604130 w 4989443"/>
                    <a:gd name="connsiteY3" fmla="*/ 177816 h 4036579"/>
                    <a:gd name="connsiteX4" fmla="*/ 4989443 w 4989443"/>
                    <a:gd name="connsiteY4" fmla="*/ 3838664 h 4036579"/>
                    <a:gd name="connsiteX5" fmla="*/ 4791528 w 4989443"/>
                    <a:gd name="connsiteY5" fmla="*/ 4036579 h 4036579"/>
                    <a:gd name="connsiteX6" fmla="*/ 197915 w 4989443"/>
                    <a:gd name="connsiteY6" fmla="*/ 4036579 h 4036579"/>
                    <a:gd name="connsiteX7" fmla="*/ 0 w 4989443"/>
                    <a:gd name="connsiteY7" fmla="*/ 3838664 h 4036579"/>
                    <a:gd name="connsiteX8" fmla="*/ 589722 w 4989443"/>
                    <a:gd name="connsiteY8" fmla="*/ 171411 h 4036579"/>
                    <a:gd name="connsiteX0" fmla="*/ 589722 w 4989443"/>
                    <a:gd name="connsiteY0" fmla="*/ 171411 h 4036579"/>
                    <a:gd name="connsiteX1" fmla="*/ 860524 w 4989443"/>
                    <a:gd name="connsiteY1" fmla="*/ 6626 h 4036579"/>
                    <a:gd name="connsiteX2" fmla="*/ 4393963 w 4989443"/>
                    <a:gd name="connsiteY2" fmla="*/ 0 h 4036579"/>
                    <a:gd name="connsiteX3" fmla="*/ 4585176 w 4989443"/>
                    <a:gd name="connsiteY3" fmla="*/ 164343 h 4036579"/>
                    <a:gd name="connsiteX4" fmla="*/ 4989443 w 4989443"/>
                    <a:gd name="connsiteY4" fmla="*/ 3838664 h 4036579"/>
                    <a:gd name="connsiteX5" fmla="*/ 4791528 w 4989443"/>
                    <a:gd name="connsiteY5" fmla="*/ 4036579 h 4036579"/>
                    <a:gd name="connsiteX6" fmla="*/ 197915 w 4989443"/>
                    <a:gd name="connsiteY6" fmla="*/ 4036579 h 4036579"/>
                    <a:gd name="connsiteX7" fmla="*/ 0 w 4989443"/>
                    <a:gd name="connsiteY7" fmla="*/ 3838664 h 4036579"/>
                    <a:gd name="connsiteX8" fmla="*/ 589722 w 4989443"/>
                    <a:gd name="connsiteY8" fmla="*/ 171411 h 4036579"/>
                    <a:gd name="connsiteX0" fmla="*/ 589722 w 4989443"/>
                    <a:gd name="connsiteY0" fmla="*/ 178148 h 4043316"/>
                    <a:gd name="connsiteX1" fmla="*/ 860524 w 4989443"/>
                    <a:gd name="connsiteY1" fmla="*/ 13363 h 4043316"/>
                    <a:gd name="connsiteX2" fmla="*/ 4360795 w 4989443"/>
                    <a:gd name="connsiteY2" fmla="*/ 0 h 4043316"/>
                    <a:gd name="connsiteX3" fmla="*/ 4585176 w 4989443"/>
                    <a:gd name="connsiteY3" fmla="*/ 171080 h 4043316"/>
                    <a:gd name="connsiteX4" fmla="*/ 4989443 w 4989443"/>
                    <a:gd name="connsiteY4" fmla="*/ 3845401 h 4043316"/>
                    <a:gd name="connsiteX5" fmla="*/ 4791528 w 4989443"/>
                    <a:gd name="connsiteY5" fmla="*/ 4043316 h 4043316"/>
                    <a:gd name="connsiteX6" fmla="*/ 197915 w 4989443"/>
                    <a:gd name="connsiteY6" fmla="*/ 4043316 h 4043316"/>
                    <a:gd name="connsiteX7" fmla="*/ 0 w 4989443"/>
                    <a:gd name="connsiteY7" fmla="*/ 3845401 h 4043316"/>
                    <a:gd name="connsiteX8" fmla="*/ 589722 w 4989443"/>
                    <a:gd name="connsiteY8" fmla="*/ 178148 h 4043316"/>
                    <a:gd name="connsiteX0" fmla="*/ 589722 w 4989443"/>
                    <a:gd name="connsiteY0" fmla="*/ 178148 h 4043316"/>
                    <a:gd name="connsiteX1" fmla="*/ 813141 w 4989443"/>
                    <a:gd name="connsiteY1" fmla="*/ 13363 h 4043316"/>
                    <a:gd name="connsiteX2" fmla="*/ 4360795 w 4989443"/>
                    <a:gd name="connsiteY2" fmla="*/ 0 h 4043316"/>
                    <a:gd name="connsiteX3" fmla="*/ 4585176 w 4989443"/>
                    <a:gd name="connsiteY3" fmla="*/ 171080 h 4043316"/>
                    <a:gd name="connsiteX4" fmla="*/ 4989443 w 4989443"/>
                    <a:gd name="connsiteY4" fmla="*/ 3845401 h 4043316"/>
                    <a:gd name="connsiteX5" fmla="*/ 4791528 w 4989443"/>
                    <a:gd name="connsiteY5" fmla="*/ 4043316 h 4043316"/>
                    <a:gd name="connsiteX6" fmla="*/ 197915 w 4989443"/>
                    <a:gd name="connsiteY6" fmla="*/ 4043316 h 4043316"/>
                    <a:gd name="connsiteX7" fmla="*/ 0 w 4989443"/>
                    <a:gd name="connsiteY7" fmla="*/ 3845401 h 4043316"/>
                    <a:gd name="connsiteX8" fmla="*/ 589722 w 4989443"/>
                    <a:gd name="connsiteY8" fmla="*/ 178148 h 4043316"/>
                    <a:gd name="connsiteX0" fmla="*/ 426961 w 4989443"/>
                    <a:gd name="connsiteY0" fmla="*/ 119970 h 4043316"/>
                    <a:gd name="connsiteX1" fmla="*/ 813141 w 4989443"/>
                    <a:gd name="connsiteY1" fmla="*/ 13363 h 4043316"/>
                    <a:gd name="connsiteX2" fmla="*/ 4360795 w 4989443"/>
                    <a:gd name="connsiteY2" fmla="*/ 0 h 4043316"/>
                    <a:gd name="connsiteX3" fmla="*/ 4585176 w 4989443"/>
                    <a:gd name="connsiteY3" fmla="*/ 171080 h 4043316"/>
                    <a:gd name="connsiteX4" fmla="*/ 4989443 w 4989443"/>
                    <a:gd name="connsiteY4" fmla="*/ 3845401 h 4043316"/>
                    <a:gd name="connsiteX5" fmla="*/ 4791528 w 4989443"/>
                    <a:gd name="connsiteY5" fmla="*/ 4043316 h 4043316"/>
                    <a:gd name="connsiteX6" fmla="*/ 197915 w 4989443"/>
                    <a:gd name="connsiteY6" fmla="*/ 4043316 h 4043316"/>
                    <a:gd name="connsiteX7" fmla="*/ 0 w 4989443"/>
                    <a:gd name="connsiteY7" fmla="*/ 3845401 h 4043316"/>
                    <a:gd name="connsiteX8" fmla="*/ 426961 w 4989443"/>
                    <a:gd name="connsiteY8" fmla="*/ 119970 h 4043316"/>
                    <a:gd name="connsiteX0" fmla="*/ 426961 w 4989443"/>
                    <a:gd name="connsiteY0" fmla="*/ 125999 h 4049345"/>
                    <a:gd name="connsiteX1" fmla="*/ 661605 w 4989443"/>
                    <a:gd name="connsiteY1" fmla="*/ 0 h 4049345"/>
                    <a:gd name="connsiteX2" fmla="*/ 4360795 w 4989443"/>
                    <a:gd name="connsiteY2" fmla="*/ 6029 h 4049345"/>
                    <a:gd name="connsiteX3" fmla="*/ 4585176 w 4989443"/>
                    <a:gd name="connsiteY3" fmla="*/ 177109 h 4049345"/>
                    <a:gd name="connsiteX4" fmla="*/ 4989443 w 4989443"/>
                    <a:gd name="connsiteY4" fmla="*/ 3851430 h 4049345"/>
                    <a:gd name="connsiteX5" fmla="*/ 4791528 w 4989443"/>
                    <a:gd name="connsiteY5" fmla="*/ 4049345 h 4049345"/>
                    <a:gd name="connsiteX6" fmla="*/ 197915 w 4989443"/>
                    <a:gd name="connsiteY6" fmla="*/ 4049345 h 4049345"/>
                    <a:gd name="connsiteX7" fmla="*/ 0 w 4989443"/>
                    <a:gd name="connsiteY7" fmla="*/ 3851430 h 4049345"/>
                    <a:gd name="connsiteX8" fmla="*/ 426961 w 4989443"/>
                    <a:gd name="connsiteY8" fmla="*/ 125999 h 4049345"/>
                    <a:gd name="connsiteX0" fmla="*/ 426961 w 4989443"/>
                    <a:gd name="connsiteY0" fmla="*/ 125999 h 4049345"/>
                    <a:gd name="connsiteX1" fmla="*/ 661605 w 4989443"/>
                    <a:gd name="connsiteY1" fmla="*/ 0 h 4049345"/>
                    <a:gd name="connsiteX2" fmla="*/ 4360795 w 4989443"/>
                    <a:gd name="connsiteY2" fmla="*/ 6029 h 4049345"/>
                    <a:gd name="connsiteX3" fmla="*/ 4680588 w 4989443"/>
                    <a:gd name="connsiteY3" fmla="*/ 177109 h 4049345"/>
                    <a:gd name="connsiteX4" fmla="*/ 4989443 w 4989443"/>
                    <a:gd name="connsiteY4" fmla="*/ 3851430 h 4049345"/>
                    <a:gd name="connsiteX5" fmla="*/ 4791528 w 4989443"/>
                    <a:gd name="connsiteY5" fmla="*/ 4049345 h 4049345"/>
                    <a:gd name="connsiteX6" fmla="*/ 197915 w 4989443"/>
                    <a:gd name="connsiteY6" fmla="*/ 4049345 h 4049345"/>
                    <a:gd name="connsiteX7" fmla="*/ 0 w 4989443"/>
                    <a:gd name="connsiteY7" fmla="*/ 3851430 h 4049345"/>
                    <a:gd name="connsiteX8" fmla="*/ 426961 w 4989443"/>
                    <a:gd name="connsiteY8" fmla="*/ 125999 h 4049345"/>
                    <a:gd name="connsiteX0" fmla="*/ 426961 w 4989443"/>
                    <a:gd name="connsiteY0" fmla="*/ 125999 h 4049345"/>
                    <a:gd name="connsiteX1" fmla="*/ 661605 w 4989443"/>
                    <a:gd name="connsiteY1" fmla="*/ 0 h 4049345"/>
                    <a:gd name="connsiteX2" fmla="*/ 4444982 w 4989443"/>
                    <a:gd name="connsiteY2" fmla="*/ 6029 h 4049345"/>
                    <a:gd name="connsiteX3" fmla="*/ 4680588 w 4989443"/>
                    <a:gd name="connsiteY3" fmla="*/ 177109 h 4049345"/>
                    <a:gd name="connsiteX4" fmla="*/ 4989443 w 4989443"/>
                    <a:gd name="connsiteY4" fmla="*/ 3851430 h 4049345"/>
                    <a:gd name="connsiteX5" fmla="*/ 4791528 w 4989443"/>
                    <a:gd name="connsiteY5" fmla="*/ 4049345 h 4049345"/>
                    <a:gd name="connsiteX6" fmla="*/ 197915 w 4989443"/>
                    <a:gd name="connsiteY6" fmla="*/ 4049345 h 4049345"/>
                    <a:gd name="connsiteX7" fmla="*/ 0 w 4989443"/>
                    <a:gd name="connsiteY7" fmla="*/ 3851430 h 4049345"/>
                    <a:gd name="connsiteX8" fmla="*/ 426961 w 4989443"/>
                    <a:gd name="connsiteY8" fmla="*/ 125999 h 4049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89443" h="4049345">
                      <a:moveTo>
                        <a:pt x="426961" y="125999"/>
                      </a:moveTo>
                      <a:cubicBezTo>
                        <a:pt x="426961" y="16694"/>
                        <a:pt x="552300" y="0"/>
                        <a:pt x="661605" y="0"/>
                      </a:cubicBezTo>
                      <a:lnTo>
                        <a:pt x="4444982" y="6029"/>
                      </a:lnTo>
                      <a:cubicBezTo>
                        <a:pt x="4554287" y="6029"/>
                        <a:pt x="4680588" y="67804"/>
                        <a:pt x="4680588" y="177109"/>
                      </a:cubicBezTo>
                      <a:lnTo>
                        <a:pt x="4989443" y="3851430"/>
                      </a:lnTo>
                      <a:cubicBezTo>
                        <a:pt x="4989443" y="3960735"/>
                        <a:pt x="4900833" y="4049345"/>
                        <a:pt x="4791528" y="4049345"/>
                      </a:cubicBezTo>
                      <a:lnTo>
                        <a:pt x="197915" y="4049345"/>
                      </a:lnTo>
                      <a:cubicBezTo>
                        <a:pt x="88610" y="4049345"/>
                        <a:pt x="0" y="3960735"/>
                        <a:pt x="0" y="3851430"/>
                      </a:cubicBezTo>
                      <a:lnTo>
                        <a:pt x="426961" y="125999"/>
                      </a:lnTo>
                      <a:close/>
                    </a:path>
                  </a:pathLst>
                </a:custGeom>
                <a:solidFill>
                  <a:srgbClr val="1CD1C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de-DE" dirty="0"/>
                </a:p>
              </p:txBody>
            </p:sp>
          </p:grpSp>
          <p:sp>
            <p:nvSpPr>
              <p:cNvPr id="44043" name="Textfeld 1">
                <a:extLst>
                  <a:ext uri="{FF2B5EF4-FFF2-40B4-BE49-F238E27FC236}">
                    <a16:creationId xmlns:a16="http://schemas.microsoft.com/office/drawing/2014/main" id="{A2FED309-7C69-1A51-5DF5-BEC3D45E3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8950" y="2824957"/>
                <a:ext cx="5889625" cy="1860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ptos" panose="020B00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ptos" panose="020B00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ptos" panose="020B00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ptos" panose="020B00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ptos" panose="020B00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ptos" panose="020B00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ptos" panose="020B00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ptos" panose="020B00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ptos" panose="020B0004020202020204" pitchFamily="34" charset="0"/>
                  </a:defRPr>
                </a:lvl9pPr>
              </a:lstStyle>
              <a:p>
                <a:pPr algn="ctr"/>
                <a:r>
                  <a:rPr lang="de-DE" altLang="de-DE" sz="16600" b="1" baseline="30000">
                    <a:solidFill>
                      <a:srgbClr val="001634"/>
                    </a:solidFill>
                  </a:rPr>
                  <a:t>Q</a:t>
                </a:r>
                <a:r>
                  <a:rPr lang="de-DE" altLang="de-DE" sz="11500" b="1">
                    <a:solidFill>
                      <a:srgbClr val="001634"/>
                    </a:solidFill>
                  </a:rPr>
                  <a:t> &amp; </a:t>
                </a:r>
                <a:r>
                  <a:rPr lang="de-DE" altLang="de-DE" sz="16600" b="1" baseline="-25000">
                    <a:solidFill>
                      <a:srgbClr val="001634"/>
                    </a:solidFill>
                  </a:rPr>
                  <a:t>A</a:t>
                </a:r>
                <a:endParaRPr lang="de-DE" altLang="de-DE" sz="11500" baseline="-25000">
                  <a:solidFill>
                    <a:srgbClr val="001634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85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17BB39E6-3348-0C9E-DD56-7FBC528D026A}"/>
              </a:ext>
            </a:extLst>
          </p:cNvPr>
          <p:cNvSpPr txBox="1"/>
          <p:nvPr/>
        </p:nvSpPr>
        <p:spPr>
          <a:xfrm>
            <a:off x="1357313" y="1219200"/>
            <a:ext cx="10556875" cy="5148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b="1" kern="1600" cap="all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r>
              <a:rPr lang="de-DE" sz="24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Aufgabenstellung</a:t>
            </a:r>
            <a:endParaRPr lang="de-DE" sz="11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           Vorbereitende Tätigkeiten</a:t>
            </a:r>
          </a:p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	Installation &amp; </a:t>
            </a:r>
            <a:r>
              <a:rPr lang="de-DE" sz="24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einrichtung</a:t>
            </a:r>
            <a:endParaRPr lang="de-DE" sz="24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	Kernfunktionalitäten</a:t>
            </a:r>
          </a:p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	</a:t>
            </a:r>
            <a:r>
              <a:rPr lang="de-DE" sz="24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Livedemo</a:t>
            </a:r>
            <a:endParaRPr lang="de-DE" sz="24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	</a:t>
            </a:r>
            <a:r>
              <a:rPr lang="de-DE" sz="24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AddenduM</a:t>
            </a:r>
            <a:endParaRPr lang="de-DE" sz="12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de-DE" sz="24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69A0271-9D83-E04B-B1F4-E032C6966240}"/>
              </a:ext>
            </a:extLst>
          </p:cNvPr>
          <p:cNvCxnSpPr>
            <a:cxnSpLocks/>
          </p:cNvCxnSpPr>
          <p:nvPr/>
        </p:nvCxnSpPr>
        <p:spPr>
          <a:xfrm>
            <a:off x="615950" y="1079500"/>
            <a:ext cx="1095375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8584AF73-69DB-D877-F545-42D55E687EB4}"/>
              </a:ext>
            </a:extLst>
          </p:cNvPr>
          <p:cNvSpPr txBox="1"/>
          <p:nvPr/>
        </p:nvSpPr>
        <p:spPr>
          <a:xfrm>
            <a:off x="541338" y="322263"/>
            <a:ext cx="6094412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AGENDA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CE2D39E-8DDC-290B-3A54-EE7BC84D6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75" y="1555750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A11442-FCE9-3195-2860-A5B10AC5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2270125"/>
            <a:ext cx="360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58B0C-850A-C445-066C-AEC1F1437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3014663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45ED93-99A1-2899-C19C-06DF7377A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75" y="3759200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BEF005-EA33-2E67-F792-FEED8C43D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4511675"/>
            <a:ext cx="360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578B65-C457-C475-7454-D5C474902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75" y="5213350"/>
            <a:ext cx="35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" name="PB">
            <a:extLst>
              <a:ext uri="{FF2B5EF4-FFF2-40B4-BE49-F238E27FC236}">
                <a16:creationId xmlns:a16="http://schemas.microsoft.com/office/drawing/2014/main" id="{D30A2685-4F15-5EA7-964A-669D181BE7CC}"/>
              </a:ext>
            </a:extLst>
          </p:cNvPr>
          <p:cNvSpPr/>
          <p:nvPr/>
        </p:nvSpPr>
        <p:spPr>
          <a:xfrm>
            <a:off x="609600" y="1117600"/>
            <a:ext cx="1463675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372" name="Foliennummernplatzhalter 16">
            <a:extLst>
              <a:ext uri="{FF2B5EF4-FFF2-40B4-BE49-F238E27FC236}">
                <a16:creationId xmlns:a16="http://schemas.microsoft.com/office/drawing/2014/main" id="{4B155DB1-4544-8A3D-DDE3-2C4F981A7EF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57B5EC3D-E6F6-43C4-AE4A-AC6FE256EE03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0" name="Textfeld 32">
            <a:extLst>
              <a:ext uri="{FF2B5EF4-FFF2-40B4-BE49-F238E27FC236}">
                <a16:creationId xmlns:a16="http://schemas.microsoft.com/office/drawing/2014/main" id="{19CB67A9-FA25-B9B2-C2D6-7F523F324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5561013"/>
            <a:ext cx="16652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de-DE" altLang="de-DE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REWE Digital</a:t>
            </a:r>
            <a:endParaRPr lang="de-DE" altLang="de-DE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89EA4A8-D7B8-34B1-B54F-544939B56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8" y="2216150"/>
            <a:ext cx="7981950" cy="3416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defRPr/>
            </a:pPr>
            <a:r>
              <a:rPr lang="de-DE" b="1" dirty="0"/>
              <a:t>Ziel: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Automatisierung und Dokumentation eines typischen Online-Einkaufsprozesses zur Demonstration eines vollständigen Testablaufs.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b="1" dirty="0"/>
              <a:t>Rahmen: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Eigenständige Umsetzung eines Testprojekts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Präsentation der Ergebnisse im Rahmen einer Abschlussvorstellung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b="1" dirty="0"/>
              <a:t>Inhaltlicher Fokus: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Durchführung verschiedener Nutzeraktionen im Online-Shop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Erfassung und Speicherung relevanter Daten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Nachvollziehbarkeit und Auswertung des Testverlaufs</a:t>
            </a:r>
          </a:p>
        </p:txBody>
      </p:sp>
      <p:sp>
        <p:nvSpPr>
          <p:cNvPr id="17412" name="Textfeld 12">
            <a:extLst>
              <a:ext uri="{FF2B5EF4-FFF2-40B4-BE49-F238E27FC236}">
                <a16:creationId xmlns:a16="http://schemas.microsoft.com/office/drawing/2014/main" id="{D5D8E892-561B-C592-D0A6-A27956D50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1511300"/>
            <a:ext cx="2889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Aufgabenbeschreibung: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D2D7579-83DB-0F88-C968-CED74DE2914D}"/>
              </a:ext>
            </a:extLst>
          </p:cNvPr>
          <p:cNvSpPr txBox="1"/>
          <p:nvPr/>
        </p:nvSpPr>
        <p:spPr>
          <a:xfrm>
            <a:off x="538163" y="317500"/>
            <a:ext cx="7421562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Aufgabenstellung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1330093-B67F-FB0D-E46B-C7B5814B7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75" y="1555750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A786E5D-00DB-97A9-0976-735F36B0E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1511300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PB">
            <a:extLst>
              <a:ext uri="{FF2B5EF4-FFF2-40B4-BE49-F238E27FC236}">
                <a16:creationId xmlns:a16="http://schemas.microsoft.com/office/drawing/2014/main" id="{7A978404-B77B-A74D-6898-7967B3E18599}"/>
              </a:ext>
            </a:extLst>
          </p:cNvPr>
          <p:cNvSpPr/>
          <p:nvPr/>
        </p:nvSpPr>
        <p:spPr>
          <a:xfrm>
            <a:off x="609600" y="1117600"/>
            <a:ext cx="2193925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417" name="Foliennummernplatzhalter 26">
            <a:extLst>
              <a:ext uri="{FF2B5EF4-FFF2-40B4-BE49-F238E27FC236}">
                <a16:creationId xmlns:a16="http://schemas.microsoft.com/office/drawing/2014/main" id="{98F9CE87-3DC4-EEF1-3979-94064BBF533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A616D8A-2841-4AE1-B1D1-A88AFE780594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feld 5">
            <a:extLst>
              <a:ext uri="{FF2B5EF4-FFF2-40B4-BE49-F238E27FC236}">
                <a16:creationId xmlns:a16="http://schemas.microsoft.com/office/drawing/2014/main" id="{E944FC8C-9C4F-FAA7-BEE1-29A40E15A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0" y="2206625"/>
            <a:ext cx="93345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13144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Technische Anforderungen:</a:t>
            </a:r>
          </a:p>
          <a:p>
            <a:pPr>
              <a:buFont typeface="Arial" panose="020B0604020202020204" pitchFamily="34" charset="0"/>
              <a:buChar char="•"/>
            </a:pPr>
            <a:endParaRPr lang="de-DE" alt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Testbrowser :	</a:t>
            </a:r>
            <a:r>
              <a:rPr lang="de-DE" altLang="de-DE" sz="1600"/>
              <a:t>Firefox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IDE: 	</a:t>
            </a:r>
            <a:r>
              <a:rPr lang="de-DE" altLang="de-DE" sz="1600"/>
              <a:t>VSCode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Bibliotheken: 	</a:t>
            </a:r>
            <a:r>
              <a:rPr lang="de-DE" altLang="de-DE" sz="1600"/>
              <a:t>Python, Robotframework und Selenium </a:t>
            </a:r>
            <a:endParaRPr lang="de-DE" alt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Webdriver: 	</a:t>
            </a:r>
            <a:r>
              <a:rPr lang="de-DE" altLang="de-DE" sz="1600"/>
              <a:t>Geckodriver </a:t>
            </a:r>
            <a:endParaRPr lang="de-DE" alt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Orchestrierung:	</a:t>
            </a:r>
            <a:r>
              <a:rPr lang="de-DE" altLang="de-DE" sz="1600"/>
              <a:t>Docker oder Podman</a:t>
            </a:r>
            <a:endParaRPr lang="de-DE" altLang="de-DE" sz="1600" b="1"/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altLang="de-DE" sz="1600" b="1">
                <a:latin typeface="Arial" panose="020B0604020202020204" pitchFamily="34" charset="0"/>
                <a:cs typeface="Arial" panose="020B0604020202020204" pitchFamily="34" charset="0"/>
              </a:rPr>
              <a:t>Datenbank: 	</a:t>
            </a:r>
            <a:r>
              <a:rPr lang="de-DE" altLang="de-DE" sz="1600"/>
              <a:t>SQL-Datenbank in Docker oder Podman inklusive Webinterface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altLang="de-DE" sz="1600" b="1"/>
              <a:t>Versionierung: 	</a:t>
            </a:r>
            <a:r>
              <a:rPr lang="de-DE" altLang="de-DE" sz="1600"/>
              <a:t>Git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AB03C62-0827-E725-4C0F-D08F4CC12FDA}"/>
              </a:ext>
            </a:extLst>
          </p:cNvPr>
          <p:cNvSpPr txBox="1"/>
          <p:nvPr/>
        </p:nvSpPr>
        <p:spPr>
          <a:xfrm>
            <a:off x="538163" y="317500"/>
            <a:ext cx="7421562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Aufgabenstellung</a:t>
            </a:r>
          </a:p>
        </p:txBody>
      </p:sp>
      <p:sp>
        <p:nvSpPr>
          <p:cNvPr id="19460" name="Textfeld 10">
            <a:extLst>
              <a:ext uri="{FF2B5EF4-FFF2-40B4-BE49-F238E27FC236}">
                <a16:creationId xmlns:a16="http://schemas.microsoft.com/office/drawing/2014/main" id="{F93CD792-C6D5-C4E7-6194-3BFCD2BE9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1514475"/>
            <a:ext cx="285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Explizite Anforderungen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E2E9FA-D5D3-7B87-E2ED-49AB3B600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75" y="1555750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6AA8FB-791A-79F5-ACC6-78E541E62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1511300"/>
            <a:ext cx="361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PB">
            <a:extLst>
              <a:ext uri="{FF2B5EF4-FFF2-40B4-BE49-F238E27FC236}">
                <a16:creationId xmlns:a16="http://schemas.microsoft.com/office/drawing/2014/main" id="{074FE46B-79E6-F030-0D94-6E5028E0C735}"/>
              </a:ext>
            </a:extLst>
          </p:cNvPr>
          <p:cNvSpPr/>
          <p:nvPr/>
        </p:nvSpPr>
        <p:spPr>
          <a:xfrm>
            <a:off x="609600" y="1117600"/>
            <a:ext cx="2925763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464" name="Foliennummernplatzhalter 16">
            <a:extLst>
              <a:ext uri="{FF2B5EF4-FFF2-40B4-BE49-F238E27FC236}">
                <a16:creationId xmlns:a16="http://schemas.microsoft.com/office/drawing/2014/main" id="{413AFC85-B891-4420-F2C6-E4C95278436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FB8D2156-9E77-4F58-AB06-14E853049C9F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62293B5-2CA2-A7E0-6BE8-E0DE43D4FAE4}"/>
              </a:ext>
            </a:extLst>
          </p:cNvPr>
          <p:cNvSpPr txBox="1"/>
          <p:nvPr/>
        </p:nvSpPr>
        <p:spPr>
          <a:xfrm>
            <a:off x="1724025" y="2235200"/>
            <a:ext cx="8959850" cy="4278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823913" indent="-285750">
              <a:buFont typeface="Arial" panose="020B0604020202020204" pitchFamily="34" charset="0"/>
              <a:buChar char="•"/>
              <a:defRPr/>
            </a:pP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Test Anforderungen:</a:t>
            </a:r>
          </a:p>
          <a:p>
            <a:pPr marL="1281113" lvl="1" indent="-285750">
              <a:buFont typeface="Arial" panose="020B0604020202020204" pitchFamily="34" charset="0"/>
              <a:buChar char="•"/>
              <a:defRPr/>
            </a:pPr>
            <a:r>
              <a:rPr lang="de-DE" altLang="de-DE" sz="1600" dirty="0"/>
              <a:t>Zu testende Seite: </a:t>
            </a:r>
            <a:r>
              <a:rPr lang="de-DE" altLang="de-DE" sz="1600" dirty="0">
                <a:hlinkClick r:id="rId4"/>
              </a:rPr>
              <a:t>https://www.saucedemo.com</a:t>
            </a:r>
            <a:r>
              <a:rPr lang="de-DE" altLang="de-DE" sz="1600" dirty="0"/>
              <a:t>  </a:t>
            </a:r>
          </a:p>
          <a:p>
            <a:pPr marL="1281113" lvl="1" indent="-285750">
              <a:buFont typeface="Arial" panose="020B0604020202020204" pitchFamily="34" charset="0"/>
              <a:buChar char="•"/>
              <a:defRPr/>
            </a:pPr>
            <a:r>
              <a:rPr lang="de-DE" altLang="de-DE" sz="1600" dirty="0"/>
              <a:t>alle möglichen Login Kombinationen und mit jedem User einen Kauf testen</a:t>
            </a:r>
          </a:p>
          <a:p>
            <a:pPr marL="1281113" lvl="1" indent="-285750">
              <a:buFont typeface="Arial" panose="020B0604020202020204" pitchFamily="34" charset="0"/>
              <a:buChar char="•"/>
              <a:defRPr/>
            </a:pPr>
            <a:endParaRPr lang="de-DE" sz="1600" dirty="0"/>
          </a:p>
          <a:p>
            <a:pPr marL="800100" indent="-285750">
              <a:buFont typeface="Arial" panose="020B0604020202020204" pitchFamily="34" charset="0"/>
              <a:buChar char="•"/>
              <a:defRPr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de-DE" sz="1600" dirty="0"/>
              <a:t>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  <a:r>
              <a:rPr lang="de-DE" sz="1600" dirty="0"/>
              <a:t>:</a:t>
            </a:r>
          </a:p>
          <a:p>
            <a:pPr marL="1257300" lvl="1" indent="-285750">
              <a:buFont typeface="Arial" panose="020B0604020202020204" pitchFamily="34" charset="0"/>
              <a:buChar char="•"/>
              <a:defRPr/>
            </a:pPr>
            <a:r>
              <a:rPr lang="de-DE" sz="1600" dirty="0" err="1"/>
              <a:t>Datadriven</a:t>
            </a:r>
            <a:r>
              <a:rPr lang="de-DE" sz="1600" dirty="0"/>
              <a:t> Ansatz</a:t>
            </a:r>
          </a:p>
          <a:p>
            <a:pPr marL="1257300" lvl="1" indent="-285750">
              <a:buFont typeface="Arial" panose="020B0604020202020204" pitchFamily="34" charset="0"/>
              <a:buChar char="•"/>
              <a:defRPr/>
            </a:pPr>
            <a:r>
              <a:rPr lang="de-DE" sz="1600" dirty="0" err="1"/>
              <a:t>SeleniumLibrary</a:t>
            </a:r>
            <a:endParaRPr lang="de-DE" sz="1600" b="1" dirty="0"/>
          </a:p>
          <a:p>
            <a:pPr marL="1257300" lvl="1" indent="-285750">
              <a:buFont typeface="Arial" panose="020B0604020202020204" pitchFamily="34" charset="0"/>
              <a:buChar char="•"/>
              <a:defRPr/>
            </a:pPr>
            <a:r>
              <a:rPr lang="de-DE" sz="1600" dirty="0"/>
              <a:t>Nicht die vorhandene Database Library verwenden</a:t>
            </a:r>
          </a:p>
          <a:p>
            <a:pPr marL="1257300" lvl="1" indent="-285750">
              <a:buFont typeface="Arial" panose="020B0604020202020204" pitchFamily="34" charset="0"/>
              <a:buChar char="•"/>
              <a:defRPr/>
            </a:pPr>
            <a:r>
              <a:rPr lang="de-DE" sz="1600" dirty="0"/>
              <a:t>Produktname, Preis und jeweiliger User bei Erfolg speichern</a:t>
            </a:r>
          </a:p>
          <a:p>
            <a:pPr marL="1257300" lvl="1" indent="-285750">
              <a:buFont typeface="Arial" panose="020B0604020202020204" pitchFamily="34" charset="0"/>
              <a:buChar char="•"/>
              <a:defRPr/>
            </a:pPr>
            <a:r>
              <a:rPr lang="de-DE" sz="1600" dirty="0"/>
              <a:t>Nicht Erfolg soll ersichtlich sein</a:t>
            </a:r>
          </a:p>
          <a:p>
            <a:pPr marL="1714500" lvl="2" indent="-285750">
              <a:buFont typeface="Arial" panose="020B0604020202020204" pitchFamily="34" charset="0"/>
              <a:buChar char="•"/>
              <a:defRPr/>
            </a:pPr>
            <a:endParaRPr lang="de-DE" sz="1600" dirty="0"/>
          </a:p>
          <a:p>
            <a:pPr marL="857250" indent="-285750">
              <a:buFont typeface="Arial" panose="020B0604020202020204" pitchFamily="34" charset="0"/>
              <a:buChar char="•"/>
              <a:defRPr/>
            </a:pP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Dokumentation</a:t>
            </a:r>
            <a:r>
              <a:rPr lang="de-DE" sz="1600" dirty="0"/>
              <a:t>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der</a:t>
            </a:r>
            <a:r>
              <a:rPr lang="de-DE" sz="1600" dirty="0"/>
              <a:t>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Egebnisse</a:t>
            </a:r>
            <a:r>
              <a:rPr lang="de-DE" sz="1600" dirty="0"/>
              <a:t>:</a:t>
            </a:r>
          </a:p>
          <a:p>
            <a:pPr marL="1257300" lvl="1" indent="-285750">
              <a:buFont typeface="Arial" panose="020B0604020202020204" pitchFamily="34" charset="0"/>
              <a:buChar char="•"/>
              <a:defRPr/>
            </a:pPr>
            <a:r>
              <a:rPr lang="de-DE" sz="1600" dirty="0"/>
              <a:t>Schritte in </a:t>
            </a:r>
            <a:r>
              <a:rPr lang="de-DE" sz="1600" dirty="0" err="1"/>
              <a:t>Git</a:t>
            </a:r>
            <a:r>
              <a:rPr lang="de-DE" sz="1600" dirty="0"/>
              <a:t> Repository</a:t>
            </a:r>
          </a:p>
          <a:p>
            <a:pPr marL="1257300" lvl="1" indent="-285750">
              <a:buFont typeface="Arial" panose="020B0604020202020204" pitchFamily="34" charset="0"/>
              <a:buChar char="•"/>
              <a:defRPr/>
            </a:pPr>
            <a:r>
              <a:rPr lang="de-DE" sz="1600" dirty="0" err="1"/>
              <a:t>Robotframework</a:t>
            </a:r>
            <a:r>
              <a:rPr lang="de-DE" sz="1600" dirty="0"/>
              <a:t> Bericht und LOG im </a:t>
            </a:r>
            <a:r>
              <a:rPr lang="de-DE" sz="1600" dirty="0" err="1"/>
              <a:t>Git</a:t>
            </a:r>
            <a:endParaRPr lang="de-DE" sz="1600" dirty="0"/>
          </a:p>
          <a:p>
            <a:pPr marL="1257300" lvl="1" indent="-285750">
              <a:buFont typeface="Arial" panose="020B0604020202020204" pitchFamily="34" charset="0"/>
              <a:buChar char="•"/>
              <a:defRPr/>
            </a:pPr>
            <a:r>
              <a:rPr lang="de-DE" sz="1600" dirty="0" err="1"/>
              <a:t>Sourcefiles</a:t>
            </a:r>
            <a:r>
              <a:rPr lang="de-DE" sz="1600" dirty="0"/>
              <a:t> im </a:t>
            </a:r>
            <a:r>
              <a:rPr lang="de-DE" sz="1600" dirty="0" err="1"/>
              <a:t>Git</a:t>
            </a:r>
            <a:r>
              <a:rPr lang="de-DE" sz="1600" dirty="0"/>
              <a:t> </a:t>
            </a:r>
          </a:p>
          <a:p>
            <a:pPr marL="1257300" lvl="1" indent="-285750">
              <a:buFont typeface="Arial" panose="020B0604020202020204" pitchFamily="34" charset="0"/>
              <a:buChar char="•"/>
              <a:defRPr/>
            </a:pPr>
            <a:r>
              <a:rPr lang="de-DE" sz="1600" dirty="0"/>
              <a:t>Installations- und Konfigurations-Dokumentation im </a:t>
            </a:r>
            <a:r>
              <a:rPr lang="de-DE" sz="1600" dirty="0" err="1"/>
              <a:t>Git</a:t>
            </a:r>
            <a:r>
              <a:rPr lang="de-DE" sz="1600" dirty="0"/>
              <a:t> </a:t>
            </a:r>
          </a:p>
          <a:p>
            <a:pPr marL="971550" lvl="1">
              <a:buFont typeface="Arial" panose="020B0604020202020204" pitchFamily="34" charset="0"/>
              <a:buChar char="•"/>
              <a:defRPr/>
            </a:pPr>
            <a:endParaRPr lang="de-DE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0A9D5F0-E4E3-C55D-7FE5-BAFC326165ED}"/>
              </a:ext>
            </a:extLst>
          </p:cNvPr>
          <p:cNvSpPr txBox="1"/>
          <p:nvPr/>
        </p:nvSpPr>
        <p:spPr>
          <a:xfrm>
            <a:off x="538163" y="317500"/>
            <a:ext cx="7421562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Aufgabenstellung</a:t>
            </a:r>
          </a:p>
        </p:txBody>
      </p:sp>
      <p:sp>
        <p:nvSpPr>
          <p:cNvPr id="21508" name="Textfeld 9">
            <a:extLst>
              <a:ext uri="{FF2B5EF4-FFF2-40B4-BE49-F238E27FC236}">
                <a16:creationId xmlns:a16="http://schemas.microsoft.com/office/drawing/2014/main" id="{A465C8BF-D51A-5147-6AC7-E105619DF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1514475"/>
            <a:ext cx="285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Explizite Anforderungen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E74B3F0-012D-EB34-A0D2-BDB18CD30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75" y="1555750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FB7D9A7-0B79-C839-42F8-BD2D1B085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1514475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PB">
            <a:extLst>
              <a:ext uri="{FF2B5EF4-FFF2-40B4-BE49-F238E27FC236}">
                <a16:creationId xmlns:a16="http://schemas.microsoft.com/office/drawing/2014/main" id="{B4A65DE3-F725-93D2-74D4-0F3F5C01C4E7}"/>
              </a:ext>
            </a:extLst>
          </p:cNvPr>
          <p:cNvSpPr/>
          <p:nvPr/>
        </p:nvSpPr>
        <p:spPr>
          <a:xfrm>
            <a:off x="609600" y="1117600"/>
            <a:ext cx="3657600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1512" name="Foliennummernplatzhalter 15">
            <a:extLst>
              <a:ext uri="{FF2B5EF4-FFF2-40B4-BE49-F238E27FC236}">
                <a16:creationId xmlns:a16="http://schemas.microsoft.com/office/drawing/2014/main" id="{9464ADAF-4E2F-BCF6-17CB-3AA4CA69A02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996BC4FD-E0B9-44BE-9A4D-27E223C37577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F22DA4D-CBC4-6C61-2C26-A934CB6D9D5B}"/>
              </a:ext>
            </a:extLst>
          </p:cNvPr>
          <p:cNvSpPr txBox="1"/>
          <p:nvPr/>
        </p:nvSpPr>
        <p:spPr>
          <a:xfrm>
            <a:off x="2251075" y="2190750"/>
            <a:ext cx="8904288" cy="3692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Entscheidung zwischen Docker und </a:t>
            </a:r>
            <a:r>
              <a:rPr lang="de-DE" dirty="0" err="1"/>
              <a:t>Podmann</a:t>
            </a: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Überblick über das Zusammenspiel der eingesetzten Tools gewonnen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Mit Aufbau einer Robot Framework Datei vertraut gemacht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Auf </a:t>
            </a:r>
            <a:r>
              <a:rPr lang="de-DE" dirty="0" err="1"/>
              <a:t>Swag</a:t>
            </a:r>
            <a:r>
              <a:rPr lang="de-DE" dirty="0"/>
              <a:t> Labs erstmal alles manuell durchgespielt, um den Ablauf kennenzulernen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/>
              <a:t>Mit verschiedenem Userverhalten vertraut gemacht</a:t>
            </a:r>
          </a:p>
        </p:txBody>
      </p:sp>
      <p:pic>
        <p:nvPicPr>
          <p:cNvPr id="23555" name="Grafik 15" descr="Ein Bild, das Schrift, Logo, Grafiken, Symbol enthält.&#10;&#10;KI-generierte Inhalte können fehlerhaft sein.">
            <a:extLst>
              <a:ext uri="{FF2B5EF4-FFF2-40B4-BE49-F238E27FC236}">
                <a16:creationId xmlns:a16="http://schemas.microsoft.com/office/drawing/2014/main" id="{23AC90BB-26C4-8828-96AC-FB56FD723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3309938"/>
            <a:ext cx="850900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Grafik 17" descr="Ein Bild, das Cartoon, Kunst enthält.&#10;&#10;KI-generierte Inhalte können fehlerhaft sein.">
            <a:extLst>
              <a:ext uri="{FF2B5EF4-FFF2-40B4-BE49-F238E27FC236}">
                <a16:creationId xmlns:a16="http://schemas.microsoft.com/office/drawing/2014/main" id="{F2F15460-7E94-DFCD-0521-4AFF7858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8" y="3359150"/>
            <a:ext cx="652462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Grafik 19" descr="Ein Bild, das Schrift, Logo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80C4529D-CBEE-F5A9-B5AB-1018123E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3333750"/>
            <a:ext cx="214471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Grafik 21" descr="Ein Bild, das Grafiken, Clipart, Symbol, Cartoon enthält.&#10;&#10;KI-generierte Inhalte können fehlerhaft sein.">
            <a:extLst>
              <a:ext uri="{FF2B5EF4-FFF2-40B4-BE49-F238E27FC236}">
                <a16:creationId xmlns:a16="http://schemas.microsoft.com/office/drawing/2014/main" id="{14F14385-7CDA-7C11-DCCE-809A5C3E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3333750"/>
            <a:ext cx="6461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Grafik 23" descr="Ein Bild, das Grafiken, Schrift, Logo, Grün enthält.&#10;&#10;KI-generierte Inhalte können fehlerhaft sein.">
            <a:extLst>
              <a:ext uri="{FF2B5EF4-FFF2-40B4-BE49-F238E27FC236}">
                <a16:creationId xmlns:a16="http://schemas.microsoft.com/office/drawing/2014/main" id="{0C36A74D-AF9A-9FAA-6EC3-BF759308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3333750"/>
            <a:ext cx="6159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Grafik 25" descr="Ein Bild, das Darstellung, Cartoon, Zeichnung, Clipart enthält.&#10;&#10;KI-generierte Inhalte können fehlerhaft sein.">
            <a:extLst>
              <a:ext uri="{FF2B5EF4-FFF2-40B4-BE49-F238E27FC236}">
                <a16:creationId xmlns:a16="http://schemas.microsoft.com/office/drawing/2014/main" id="{CFA355D8-BF4E-A8A8-1357-805C15F0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8" y="2074863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D14EB585-53D4-280E-8E18-13CEDB90B49E}"/>
              </a:ext>
            </a:extLst>
          </p:cNvPr>
          <p:cNvSpPr txBox="1"/>
          <p:nvPr/>
        </p:nvSpPr>
        <p:spPr>
          <a:xfrm>
            <a:off x="538163" y="317500"/>
            <a:ext cx="102044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Vorbereitende </a:t>
            </a:r>
            <a:r>
              <a:rPr lang="de-DE" sz="48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tätigkeiten</a:t>
            </a:r>
            <a:endParaRPr lang="de-DE" sz="48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</p:txBody>
      </p:sp>
      <p:sp>
        <p:nvSpPr>
          <p:cNvPr id="23562" name="Textfeld 32">
            <a:extLst>
              <a:ext uri="{FF2B5EF4-FFF2-40B4-BE49-F238E27FC236}">
                <a16:creationId xmlns:a16="http://schemas.microsoft.com/office/drawing/2014/main" id="{294A1B6C-4E9D-C89A-270C-67F5EBC04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1514475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Analyse und Recherche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DB4932C-DF5B-89F4-A505-63BEB2EDB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1514475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C06EE72-465E-BA0A-1E98-083D2072A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2266950"/>
            <a:ext cx="361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PB">
            <a:extLst>
              <a:ext uri="{FF2B5EF4-FFF2-40B4-BE49-F238E27FC236}">
                <a16:creationId xmlns:a16="http://schemas.microsoft.com/office/drawing/2014/main" id="{E72D76F0-3469-1346-583B-67EF9DAA5648}"/>
              </a:ext>
            </a:extLst>
          </p:cNvPr>
          <p:cNvSpPr/>
          <p:nvPr/>
        </p:nvSpPr>
        <p:spPr>
          <a:xfrm>
            <a:off x="609600" y="1117600"/>
            <a:ext cx="4389438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66" name="Foliennummernplatzhalter 39">
            <a:extLst>
              <a:ext uri="{FF2B5EF4-FFF2-40B4-BE49-F238E27FC236}">
                <a16:creationId xmlns:a16="http://schemas.microsoft.com/office/drawing/2014/main" id="{90EEB0EF-344A-F4F8-717A-BA94BD6DBA6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49AC406-574D-4357-919F-EF96C6BBCADA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intergrund schwarz">
            <a:extLst>
              <a:ext uri="{FF2B5EF4-FFF2-40B4-BE49-F238E27FC236}">
                <a16:creationId xmlns:a16="http://schemas.microsoft.com/office/drawing/2014/main" id="{9C160E29-5DA1-732A-6D96-A14F51B83E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9" name="Hintergrund weiss">
            <a:extLst>
              <a:ext uri="{FF2B5EF4-FFF2-40B4-BE49-F238E27FC236}">
                <a16:creationId xmlns:a16="http://schemas.microsoft.com/office/drawing/2014/main" id="{93C70EBA-486C-8079-7A4C-59A74005315C}"/>
              </a:ext>
            </a:extLst>
          </p:cNvPr>
          <p:cNvSpPr/>
          <p:nvPr/>
        </p:nvSpPr>
        <p:spPr>
          <a:xfrm>
            <a:off x="325438" y="908050"/>
            <a:ext cx="11552237" cy="5622925"/>
          </a:xfrm>
          <a:prstGeom prst="rect">
            <a:avLst/>
          </a:prstGeom>
          <a:solidFill>
            <a:srgbClr val="F6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5604" name="10 THANK YOU">
            <a:extLst>
              <a:ext uri="{FF2B5EF4-FFF2-40B4-BE49-F238E27FC236}">
                <a16:creationId xmlns:a16="http://schemas.microsoft.com/office/drawing/2014/main" id="{415E23B5-1F27-DA2C-22B3-A4B468293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" b="2382"/>
          <a:stretch>
            <a:fillRect/>
          </a:stretch>
        </p:blipFill>
        <p:spPr bwMode="auto">
          <a:xfrm>
            <a:off x="412750" y="1063625"/>
            <a:ext cx="114649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8 LETZTE ÜBERSICHT MIT FINISH">
            <a:extLst>
              <a:ext uri="{FF2B5EF4-FFF2-40B4-BE49-F238E27FC236}">
                <a16:creationId xmlns:a16="http://schemas.microsoft.com/office/drawing/2014/main" id="{38F14CFD-4459-B151-6AEB-53DFB8246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976313"/>
            <a:ext cx="1144905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8.2 Marker Finish Button">
            <a:extLst>
              <a:ext uri="{FF2B5EF4-FFF2-40B4-BE49-F238E27FC236}">
                <a16:creationId xmlns:a16="http://schemas.microsoft.com/office/drawing/2014/main" id="{EAB303DA-26AE-7FA9-6DEE-D291E2DCC79E}"/>
              </a:ext>
            </a:extLst>
          </p:cNvPr>
          <p:cNvSpPr/>
          <p:nvPr/>
        </p:nvSpPr>
        <p:spPr>
          <a:xfrm flipH="1">
            <a:off x="9193213" y="6034088"/>
            <a:ext cx="1854200" cy="431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41" name="6 CHECKOUT">
            <a:extLst>
              <a:ext uri="{FF2B5EF4-FFF2-40B4-BE49-F238E27FC236}">
                <a16:creationId xmlns:a16="http://schemas.microsoft.com/office/drawing/2014/main" id="{E757753F-EC5B-7192-9E12-F581C1EB9D35}"/>
              </a:ext>
            </a:extLst>
          </p:cNvPr>
          <p:cNvGrpSpPr>
            <a:grpSpLocks/>
          </p:cNvGrpSpPr>
          <p:nvPr/>
        </p:nvGrpSpPr>
        <p:grpSpPr bwMode="auto">
          <a:xfrm>
            <a:off x="342900" y="979488"/>
            <a:ext cx="11506200" cy="5551487"/>
            <a:chOff x="342445" y="979758"/>
            <a:chExt cx="11507110" cy="5551476"/>
          </a:xfrm>
        </p:grpSpPr>
        <p:pic>
          <p:nvPicPr>
            <p:cNvPr id="25624" name="6 CHECKOUT">
              <a:extLst>
                <a:ext uri="{FF2B5EF4-FFF2-40B4-BE49-F238E27FC236}">
                  <a16:creationId xmlns:a16="http://schemas.microsoft.com/office/drawing/2014/main" id="{277FA360-A9D4-E910-9ADF-EDE9DE3A6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" t="63" r="194" b="4214"/>
            <a:stretch>
              <a:fillRect/>
            </a:stretch>
          </p:blipFill>
          <p:spPr bwMode="auto">
            <a:xfrm>
              <a:off x="413468" y="979758"/>
              <a:ext cx="11410826" cy="521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AB17D350-8249-5B18-F404-EE632D5C5FBF}"/>
                </a:ext>
              </a:extLst>
            </p:cNvPr>
            <p:cNvSpPr/>
            <p:nvPr/>
          </p:nvSpPr>
          <p:spPr>
            <a:xfrm>
              <a:off x="342445" y="5969260"/>
              <a:ext cx="11507110" cy="561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pic>
        <p:nvPicPr>
          <p:cNvPr id="20" name="7 PERSONAL DATA">
            <a:extLst>
              <a:ext uri="{FF2B5EF4-FFF2-40B4-BE49-F238E27FC236}">
                <a16:creationId xmlns:a16="http://schemas.microsoft.com/office/drawing/2014/main" id="{2FEF7E2C-7FED-586D-69F1-56B1D5469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33698" r="35367" b="38657"/>
          <a:stretch>
            <a:fillRect/>
          </a:stretch>
        </p:blipFill>
        <p:spPr bwMode="auto">
          <a:xfrm>
            <a:off x="4587875" y="2806700"/>
            <a:ext cx="323691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6.1 Marker Continue Button">
            <a:extLst>
              <a:ext uri="{FF2B5EF4-FFF2-40B4-BE49-F238E27FC236}">
                <a16:creationId xmlns:a16="http://schemas.microsoft.com/office/drawing/2014/main" id="{59BF9AE5-3B5F-A918-DE4C-B7A0D2C06E59}"/>
              </a:ext>
            </a:extLst>
          </p:cNvPr>
          <p:cNvSpPr/>
          <p:nvPr/>
        </p:nvSpPr>
        <p:spPr>
          <a:xfrm flipH="1">
            <a:off x="9063038" y="5537200"/>
            <a:ext cx="1854200" cy="431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Marker burger click">
            <a:extLst>
              <a:ext uri="{FF2B5EF4-FFF2-40B4-BE49-F238E27FC236}">
                <a16:creationId xmlns:a16="http://schemas.microsoft.com/office/drawing/2014/main" id="{B8FC726D-461F-F5BF-3127-E17ADA387D73}"/>
              </a:ext>
            </a:extLst>
          </p:cNvPr>
          <p:cNvSpPr/>
          <p:nvPr/>
        </p:nvSpPr>
        <p:spPr>
          <a:xfrm>
            <a:off x="369888" y="1006475"/>
            <a:ext cx="412750" cy="33813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4" name="8.1 Logout Option">
            <a:extLst>
              <a:ext uri="{FF2B5EF4-FFF2-40B4-BE49-F238E27FC236}">
                <a16:creationId xmlns:a16="http://schemas.microsoft.com/office/drawing/2014/main" id="{896EE193-80DA-2D9E-F693-C6A47AF43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952500"/>
            <a:ext cx="2268538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5 WARENKORB ANSICHT">
            <a:extLst>
              <a:ext uri="{FF2B5EF4-FFF2-40B4-BE49-F238E27FC236}">
                <a16:creationId xmlns:a16="http://schemas.microsoft.com/office/drawing/2014/main" id="{8DC3C3D3-A8C3-5F89-EB36-A04211C8C321}"/>
              </a:ext>
            </a:extLst>
          </p:cNvPr>
          <p:cNvGrpSpPr>
            <a:grpSpLocks/>
          </p:cNvGrpSpPr>
          <p:nvPr/>
        </p:nvGrpSpPr>
        <p:grpSpPr bwMode="auto">
          <a:xfrm>
            <a:off x="325438" y="969963"/>
            <a:ext cx="11552237" cy="5618162"/>
            <a:chOff x="296866" y="969283"/>
            <a:chExt cx="11603134" cy="5619044"/>
          </a:xfrm>
        </p:grpSpPr>
        <p:pic>
          <p:nvPicPr>
            <p:cNvPr id="25622" name="5 WARENKORB ANSICHT">
              <a:extLst>
                <a:ext uri="{FF2B5EF4-FFF2-40B4-BE49-F238E27FC236}">
                  <a16:creationId xmlns:a16="http://schemas.microsoft.com/office/drawing/2014/main" id="{DA2F5026-B7C5-B564-710F-1C05D3244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-476"/>
            <a:stretch>
              <a:fillRect/>
            </a:stretch>
          </p:blipFill>
          <p:spPr bwMode="auto">
            <a:xfrm>
              <a:off x="314380" y="969283"/>
              <a:ext cx="11570127" cy="5613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A3C5C84-7D9B-C2EF-8256-1FAAD5F0E77A}"/>
                </a:ext>
              </a:extLst>
            </p:cNvPr>
            <p:cNvSpPr/>
            <p:nvPr/>
          </p:nvSpPr>
          <p:spPr>
            <a:xfrm>
              <a:off x="296866" y="4762415"/>
              <a:ext cx="11603134" cy="1825912"/>
            </a:xfrm>
            <a:prstGeom prst="rect">
              <a:avLst/>
            </a:prstGeom>
            <a:solidFill>
              <a:srgbClr val="F6FC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31" name="5.1 Marker Checkout Button">
            <a:extLst>
              <a:ext uri="{FF2B5EF4-FFF2-40B4-BE49-F238E27FC236}">
                <a16:creationId xmlns:a16="http://schemas.microsoft.com/office/drawing/2014/main" id="{8E5C03B4-A06E-EF09-64CC-CB84CF10A70F}"/>
              </a:ext>
            </a:extLst>
          </p:cNvPr>
          <p:cNvSpPr/>
          <p:nvPr/>
        </p:nvSpPr>
        <p:spPr>
          <a:xfrm flipH="1">
            <a:off x="9221788" y="4016375"/>
            <a:ext cx="1784350" cy="4000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6" name="3 PRODUKT WAHL">
            <a:extLst>
              <a:ext uri="{FF2B5EF4-FFF2-40B4-BE49-F238E27FC236}">
                <a16:creationId xmlns:a16="http://schemas.microsoft.com/office/drawing/2014/main" id="{3B9A8C22-F294-414A-4782-545AAA825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1624" r="870" b="1274"/>
          <a:stretch>
            <a:fillRect/>
          </a:stretch>
        </p:blipFill>
        <p:spPr bwMode="auto">
          <a:xfrm>
            <a:off x="420688" y="1049338"/>
            <a:ext cx="11363325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4 WARENKORB SYMBOL">
            <a:extLst>
              <a:ext uri="{FF2B5EF4-FFF2-40B4-BE49-F238E27FC236}">
                <a16:creationId xmlns:a16="http://schemas.microsoft.com/office/drawing/2014/main" id="{2F7E0671-A469-36D7-6293-E9F4E530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0" r="871" b="46230"/>
          <a:stretch>
            <a:fillRect/>
          </a:stretch>
        </p:blipFill>
        <p:spPr bwMode="auto">
          <a:xfrm>
            <a:off x="7526338" y="971550"/>
            <a:ext cx="4257675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4.1 Marker Add Button">
            <a:extLst>
              <a:ext uri="{FF2B5EF4-FFF2-40B4-BE49-F238E27FC236}">
                <a16:creationId xmlns:a16="http://schemas.microsoft.com/office/drawing/2014/main" id="{69310068-27C5-A623-54DC-5C179C4B3F4E}"/>
              </a:ext>
            </a:extLst>
          </p:cNvPr>
          <p:cNvSpPr/>
          <p:nvPr/>
        </p:nvSpPr>
        <p:spPr>
          <a:xfrm>
            <a:off x="11442700" y="984250"/>
            <a:ext cx="358775" cy="3206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7" name="3.1 Marker Add Button">
            <a:extLst>
              <a:ext uri="{FF2B5EF4-FFF2-40B4-BE49-F238E27FC236}">
                <a16:creationId xmlns:a16="http://schemas.microsoft.com/office/drawing/2014/main" id="{D2B21FCA-B137-4A34-744A-8573A0145F59}"/>
              </a:ext>
            </a:extLst>
          </p:cNvPr>
          <p:cNvSpPr/>
          <p:nvPr/>
        </p:nvSpPr>
        <p:spPr>
          <a:xfrm>
            <a:off x="8621713" y="3473450"/>
            <a:ext cx="1309687" cy="393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1 LOGIN">
            <a:extLst>
              <a:ext uri="{FF2B5EF4-FFF2-40B4-BE49-F238E27FC236}">
                <a16:creationId xmlns:a16="http://schemas.microsoft.com/office/drawing/2014/main" id="{15380BC3-DDF7-3F3B-33FD-72DF151CB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" t="-124" r="870" b="1196"/>
          <a:stretch>
            <a:fillRect/>
          </a:stretch>
        </p:blipFill>
        <p:spPr bwMode="auto">
          <a:xfrm>
            <a:off x="412750" y="976313"/>
            <a:ext cx="11379200" cy="548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2.1 Marker Login Button">
            <a:extLst>
              <a:ext uri="{FF2B5EF4-FFF2-40B4-BE49-F238E27FC236}">
                <a16:creationId xmlns:a16="http://schemas.microsoft.com/office/drawing/2014/main" id="{128A36D9-9EFC-7539-0F6B-8404B16D0A04}"/>
              </a:ext>
            </a:extLst>
          </p:cNvPr>
          <p:cNvSpPr/>
          <p:nvPr/>
        </p:nvSpPr>
        <p:spPr>
          <a:xfrm>
            <a:off x="4921250" y="3206750"/>
            <a:ext cx="2381250" cy="5143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18" name="2 VALID CREDENTIALS">
            <a:extLst>
              <a:ext uri="{FF2B5EF4-FFF2-40B4-BE49-F238E27FC236}">
                <a16:creationId xmlns:a16="http://schemas.microsoft.com/office/drawing/2014/main" id="{A3782F26-0D1F-1ECC-A669-9A91F702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t="20300" r="37790" b="64508"/>
          <a:stretch>
            <a:fillRect/>
          </a:stretch>
        </p:blipFill>
        <p:spPr bwMode="auto">
          <a:xfrm>
            <a:off x="4778375" y="2095500"/>
            <a:ext cx="274002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1" name="Textfeld 1">
            <a:extLst>
              <a:ext uri="{FF2B5EF4-FFF2-40B4-BE49-F238E27FC236}">
                <a16:creationId xmlns:a16="http://schemas.microsoft.com/office/drawing/2014/main" id="{4BA0B5FD-6F79-D600-9096-0F7285B71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650" y="388938"/>
            <a:ext cx="3079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http://www.saucedemo.com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2" grpId="0" animBg="1"/>
      <p:bldP spid="32" grpId="1" animBg="1"/>
      <p:bldP spid="2" grpId="0" animBg="1"/>
      <p:bldP spid="31" grpId="0" animBg="1"/>
      <p:bldP spid="31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feld 24">
            <a:extLst>
              <a:ext uri="{FF2B5EF4-FFF2-40B4-BE49-F238E27FC236}">
                <a16:creationId xmlns:a16="http://schemas.microsoft.com/office/drawing/2014/main" id="{966159C3-E0DF-9188-9B6B-309465E04487}"/>
              </a:ext>
            </a:extLst>
          </p:cNvPr>
          <p:cNvSpPr txBox="1"/>
          <p:nvPr/>
        </p:nvSpPr>
        <p:spPr>
          <a:xfrm>
            <a:off x="2260600" y="2192338"/>
            <a:ext cx="7124700" cy="346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b="1" dirty="0"/>
              <a:t>Voraussetzungen (ggf. manuell zu installieren)</a:t>
            </a:r>
            <a:endParaRPr lang="de-DE" dirty="0"/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de-DE" dirty="0"/>
              <a:t>Firefox: 140.0.2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de-DE" dirty="0"/>
              <a:t>Betriebssystem: Windows 11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de-DE" dirty="0"/>
              <a:t>PowerShell 7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de-DE" dirty="0"/>
              <a:t>Windows-Subsystem für Linux (WSL) Version 2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de-DE" dirty="0"/>
              <a:t>Python 3.11.9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de-DE" dirty="0"/>
              <a:t>Visual Studio Code 1.101.2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de-DE" dirty="0"/>
              <a:t>Docker Desktop 28.2.2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B620056-81AC-6566-AF29-406621DF2F09}"/>
              </a:ext>
            </a:extLst>
          </p:cNvPr>
          <p:cNvSpPr txBox="1"/>
          <p:nvPr/>
        </p:nvSpPr>
        <p:spPr>
          <a:xfrm>
            <a:off x="538163" y="317500"/>
            <a:ext cx="102044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Installation &amp; </a:t>
            </a:r>
            <a:r>
              <a:rPr lang="de-DE" sz="48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einrichtung</a:t>
            </a:r>
            <a:endParaRPr lang="de-DE" sz="48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8587C5F-F4DB-8120-C477-74E32A347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1514475"/>
            <a:ext cx="358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5D5ECE3-2005-645D-7781-E500432D1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188" y="3016250"/>
            <a:ext cx="361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PB">
            <a:extLst>
              <a:ext uri="{FF2B5EF4-FFF2-40B4-BE49-F238E27FC236}">
                <a16:creationId xmlns:a16="http://schemas.microsoft.com/office/drawing/2014/main" id="{B2E3A025-99A0-E959-1D52-9DF3DD3730E2}"/>
              </a:ext>
            </a:extLst>
          </p:cNvPr>
          <p:cNvSpPr/>
          <p:nvPr/>
        </p:nvSpPr>
        <p:spPr>
          <a:xfrm>
            <a:off x="609600" y="1117600"/>
            <a:ext cx="5851525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7655" name="Foliennummernplatzhalter 35">
            <a:extLst>
              <a:ext uri="{FF2B5EF4-FFF2-40B4-BE49-F238E27FC236}">
                <a16:creationId xmlns:a16="http://schemas.microsoft.com/office/drawing/2014/main" id="{2566F331-EB62-8071-63EB-B686EEFD5D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98005291-337B-452A-85E3-B7C01D3D4F57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E19C3382-5384-DD25-C546-74B2A59D515D}"/>
              </a:ext>
            </a:extLst>
          </p:cNvPr>
          <p:cNvSpPr/>
          <p:nvPr/>
        </p:nvSpPr>
        <p:spPr>
          <a:xfrm>
            <a:off x="2351088" y="2692400"/>
            <a:ext cx="8596312" cy="306705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29699" name="Gruppieren 13">
            <a:extLst>
              <a:ext uri="{FF2B5EF4-FFF2-40B4-BE49-F238E27FC236}">
                <a16:creationId xmlns:a16="http://schemas.microsoft.com/office/drawing/2014/main" id="{9C149D59-B0DF-BB67-4011-3EF4C3DAD5BA}"/>
              </a:ext>
            </a:extLst>
          </p:cNvPr>
          <p:cNvGrpSpPr>
            <a:grpSpLocks/>
          </p:cNvGrpSpPr>
          <p:nvPr/>
        </p:nvGrpSpPr>
        <p:grpSpPr bwMode="auto">
          <a:xfrm>
            <a:off x="4402138" y="2838450"/>
            <a:ext cx="6545262" cy="2921000"/>
            <a:chOff x="4402190" y="2838449"/>
            <a:chExt cx="6545210" cy="2921001"/>
          </a:xfrm>
        </p:grpSpPr>
        <p:pic>
          <p:nvPicPr>
            <p:cNvPr id="29710" name="Grafik 9">
              <a:extLst>
                <a:ext uri="{FF2B5EF4-FFF2-40B4-BE49-F238E27FC236}">
                  <a16:creationId xmlns:a16="http://schemas.microsoft.com/office/drawing/2014/main" id="{78403454-CE7C-879C-B582-0AE783D90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6" b="7336"/>
            <a:stretch>
              <a:fillRect/>
            </a:stretch>
          </p:blipFill>
          <p:spPr bwMode="auto">
            <a:xfrm>
              <a:off x="4402190" y="2838449"/>
              <a:ext cx="6545210" cy="292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11" name="Grafik 11">
              <a:extLst>
                <a:ext uri="{FF2B5EF4-FFF2-40B4-BE49-F238E27FC236}">
                  <a16:creationId xmlns:a16="http://schemas.microsoft.com/office/drawing/2014/main" id="{DC2C26C4-48EA-F74B-7FE2-1090D84DC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3" r="7306" b="28448"/>
            <a:stretch>
              <a:fillRect/>
            </a:stretch>
          </p:blipFill>
          <p:spPr bwMode="auto">
            <a:xfrm>
              <a:off x="4402190" y="4566052"/>
              <a:ext cx="6545210" cy="30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12" name="Grafik 12">
              <a:extLst>
                <a:ext uri="{FF2B5EF4-FFF2-40B4-BE49-F238E27FC236}">
                  <a16:creationId xmlns:a16="http://schemas.microsoft.com/office/drawing/2014/main" id="{FA9C9C0A-74E9-65B0-413A-A33E059CB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02" r="7306"/>
            <a:stretch>
              <a:fillRect/>
            </a:stretch>
          </p:blipFill>
          <p:spPr bwMode="auto">
            <a:xfrm>
              <a:off x="4402190" y="4870565"/>
              <a:ext cx="6545210" cy="88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ACC66D5D-0C58-7F81-CEF3-6866822D3BD9}"/>
              </a:ext>
            </a:extLst>
          </p:cNvPr>
          <p:cNvSpPr txBox="1"/>
          <p:nvPr/>
        </p:nvSpPr>
        <p:spPr>
          <a:xfrm>
            <a:off x="2273300" y="2206625"/>
            <a:ext cx="5873750" cy="3355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sz="2400" b="1" dirty="0">
                <a:solidFill>
                  <a:srgbClr val="00645D"/>
                </a:solidFill>
              </a:rPr>
              <a:t>Aufgaben von setup.ps1:</a:t>
            </a:r>
          </a:p>
          <a:p>
            <a:pPr marL="285750" indent="-285750">
              <a:spcBef>
                <a:spcPts val="1100"/>
              </a:spcBef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srgbClr val="00645D"/>
                </a:solidFill>
              </a:rPr>
              <a:t>Virtuelle Umgebung erstellen</a:t>
            </a:r>
          </a:p>
          <a:p>
            <a:pPr marL="285750" indent="-285750">
              <a:spcBef>
                <a:spcPts val="1300"/>
              </a:spcBef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srgbClr val="00645D"/>
                </a:solidFill>
              </a:rPr>
              <a:t>Virtuelle Umgebung aktivieren</a:t>
            </a:r>
          </a:p>
          <a:p>
            <a:pPr marL="285750" indent="-285750">
              <a:spcBef>
                <a:spcPts val="1300"/>
              </a:spcBef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srgbClr val="00645D"/>
                </a:solidFill>
              </a:rPr>
              <a:t>Python-Abhängigkeiten installieren</a:t>
            </a:r>
          </a:p>
          <a:p>
            <a:pPr marL="285750" indent="-285750">
              <a:spcBef>
                <a:spcPts val="1300"/>
              </a:spcBef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srgbClr val="00645D"/>
                </a:solidFill>
              </a:rPr>
              <a:t>"Docker Desktop" starten</a:t>
            </a:r>
          </a:p>
          <a:p>
            <a:pPr marL="285750" indent="-285750"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srgbClr val="00645D"/>
                </a:solidFill>
              </a:rPr>
              <a:t>Docker Container starten</a:t>
            </a:r>
          </a:p>
          <a:p>
            <a:pPr marL="285750" indent="-285750">
              <a:spcBef>
                <a:spcPts val="1300"/>
              </a:spcBef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srgbClr val="00645D"/>
                </a:solidFill>
              </a:rPr>
              <a:t>Tabelle in DB erstellen	</a:t>
            </a:r>
          </a:p>
        </p:txBody>
      </p:sp>
      <p:sp>
        <p:nvSpPr>
          <p:cNvPr id="7" name="yaml: DB config">
            <a:extLst>
              <a:ext uri="{FF2B5EF4-FFF2-40B4-BE49-F238E27FC236}">
                <a16:creationId xmlns:a16="http://schemas.microsoft.com/office/drawing/2014/main" id="{F6FAB462-C57C-A58B-D9B6-BF2965237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8175" y="2924175"/>
            <a:ext cx="4445000" cy="2032000"/>
          </a:xfrm>
          <a:prstGeom prst="rect">
            <a:avLst/>
          </a:prstGeom>
          <a:solidFill>
            <a:srgbClr val="1CD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Host: localhost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Port: 3306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Benutzer: swaguser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Passwort: ********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Datenbank: swaglabs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Phpmyadmin: erreichbar über </a:t>
            </a:r>
            <a:r>
              <a:rPr lang="de-DE" altLang="de-DE">
                <a:hlinkClick r:id="rId4"/>
              </a:rPr>
              <a:t>http://localhost:8080</a:t>
            </a:r>
            <a:endParaRPr lang="de-DE" altLang="de-DE"/>
          </a:p>
        </p:txBody>
      </p:sp>
      <p:sp>
        <p:nvSpPr>
          <p:cNvPr id="8" name="yaml: Docker Container">
            <a:extLst>
              <a:ext uri="{FF2B5EF4-FFF2-40B4-BE49-F238E27FC236}">
                <a16:creationId xmlns:a16="http://schemas.microsoft.com/office/drawing/2014/main" id="{34B039DA-C0E3-CFEB-73C1-E7E9B157C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8175" y="2162175"/>
            <a:ext cx="4445000" cy="646113"/>
          </a:xfrm>
          <a:prstGeom prst="rect">
            <a:avLst/>
          </a:prstGeom>
          <a:solidFill>
            <a:srgbClr val="1CD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swaglabs-db: MySQL 8.2.27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swaglabs-pma: phpMyAdmin 5.2.2</a:t>
            </a:r>
          </a:p>
        </p:txBody>
      </p:sp>
      <p:sp>
        <p:nvSpPr>
          <p:cNvPr id="6" name="Python Abhängigkeiten">
            <a:extLst>
              <a:ext uri="{FF2B5EF4-FFF2-40B4-BE49-F238E27FC236}">
                <a16:creationId xmlns:a16="http://schemas.microsoft.com/office/drawing/2014/main" id="{540E9B0E-27A7-2EAE-9838-1C5DA5FF3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8175" y="2155825"/>
            <a:ext cx="4445000" cy="1477963"/>
          </a:xfrm>
          <a:prstGeom prst="rect">
            <a:avLst/>
          </a:prstGeom>
          <a:solidFill>
            <a:srgbClr val="1CD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robotframework==7.3.1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robotframework-robocop==6.5.0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robotframework-seleniumlibrary==6.7.1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selenium==4.33.0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/>
              <a:t>mysql-connector-python==9.3.0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D750F31-EB2B-6284-0AF7-6A10D69713EE}"/>
              </a:ext>
            </a:extLst>
          </p:cNvPr>
          <p:cNvSpPr txBox="1"/>
          <p:nvPr/>
        </p:nvSpPr>
        <p:spPr>
          <a:xfrm>
            <a:off x="538163" y="317500"/>
            <a:ext cx="102044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4800" b="1" kern="1600" cap="all" dirty="0">
                <a:solidFill>
                  <a:srgbClr val="00645D"/>
                </a:solidFill>
                <a:latin typeface="Arial" panose="020B0604020202020204" pitchFamily="34" charset="0"/>
              </a:rPr>
              <a:t>Installation &amp; </a:t>
            </a:r>
            <a:r>
              <a:rPr lang="de-DE" sz="4800" b="1" kern="1600" cap="all" dirty="0" err="1">
                <a:solidFill>
                  <a:srgbClr val="00645D"/>
                </a:solidFill>
                <a:latin typeface="Arial" panose="020B0604020202020204" pitchFamily="34" charset="0"/>
              </a:rPr>
              <a:t>einrichtung</a:t>
            </a:r>
            <a:endParaRPr lang="de-DE" sz="4800" b="1" kern="1600" cap="all" dirty="0">
              <a:solidFill>
                <a:srgbClr val="00645D"/>
              </a:solidFill>
              <a:latin typeface="Arial" panose="020B0604020202020204" pitchFamily="34" charset="0"/>
            </a:endParaRPr>
          </a:p>
        </p:txBody>
      </p:sp>
      <p:sp>
        <p:nvSpPr>
          <p:cNvPr id="29705" name="Textfeld 18">
            <a:extLst>
              <a:ext uri="{FF2B5EF4-FFF2-40B4-BE49-F238E27FC236}">
                <a16:creationId xmlns:a16="http://schemas.microsoft.com/office/drawing/2014/main" id="{D45C641B-5DAE-3754-1474-93B27ADAC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1514475"/>
            <a:ext cx="2633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 b="1">
                <a:latin typeface="Arial" panose="020B0604020202020204" pitchFamily="34" charset="0"/>
                <a:cs typeface="Arial" panose="020B0604020202020204" pitchFamily="34" charset="0"/>
              </a:rPr>
              <a:t>Automatisiertes Setup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778F43F-0490-FEF8-DC1E-980BAEF49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600" y="3016250"/>
            <a:ext cx="360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65F3D7A-B253-B14E-5426-DAD64FB93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338" y="1514475"/>
            <a:ext cx="361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de-DE" altLang="de-DE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PB">
            <a:extLst>
              <a:ext uri="{FF2B5EF4-FFF2-40B4-BE49-F238E27FC236}">
                <a16:creationId xmlns:a16="http://schemas.microsoft.com/office/drawing/2014/main" id="{CCAE5356-8D79-5363-BF53-76DD022692C1}"/>
              </a:ext>
            </a:extLst>
          </p:cNvPr>
          <p:cNvSpPr/>
          <p:nvPr/>
        </p:nvSpPr>
        <p:spPr>
          <a:xfrm>
            <a:off x="609600" y="1117600"/>
            <a:ext cx="6583363" cy="165100"/>
          </a:xfrm>
          <a:prstGeom prst="rightArrow">
            <a:avLst/>
          </a:prstGeom>
          <a:solidFill>
            <a:srgbClr val="002A4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9709" name="Foliennummernplatzhalter 24">
            <a:extLst>
              <a:ext uri="{FF2B5EF4-FFF2-40B4-BE49-F238E27FC236}">
                <a16:creationId xmlns:a16="http://schemas.microsoft.com/office/drawing/2014/main" id="{EFE0C1A2-100E-67F5-8419-1BF253F8CC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83409743-3157-4043-911E-3EDF1B12F028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6" grpId="1" animBg="1"/>
      <p:bldP spid="20" grpId="0"/>
      <p:bldP spid="20" grpId="1"/>
      <p:bldP spid="21" grpId="0"/>
      <p:bldP spid="2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8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5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10.1|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.8|9.1|5.3|3.4|6.5|4.2|5.5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2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6.6|1.8|11.1|3.6|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5.1|3.1|6.5|2.1|2.4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3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13.9|4.7|4.8|26.6|7.8|6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932</Words>
  <Application>Microsoft Office PowerPoint</Application>
  <PresentationFormat>Breitbild</PresentationFormat>
  <Paragraphs>228</Paragraphs>
  <Slides>16</Slides>
  <Notes>16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MS Mincho</vt:lpstr>
      <vt:lpstr>Aptos</vt:lpstr>
      <vt:lpstr>Aptos Display</vt:lpstr>
      <vt:lpstr>Arial</vt:lpstr>
      <vt:lpstr>Söhne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Reidenbach Sina</dc:creator>
  <cp:lastModifiedBy>Sina Reidenbach</cp:lastModifiedBy>
  <cp:revision>632</cp:revision>
  <dcterms:created xsi:type="dcterms:W3CDTF">2024-04-25T07:06:16Z</dcterms:created>
  <dcterms:modified xsi:type="dcterms:W3CDTF">2025-06-29T20:06:22Z</dcterms:modified>
</cp:coreProperties>
</file>